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presentation.xml" ContentType="application/vnd.openxmlformats-officedocument.presentationml.presentation.main+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officeDocument/2006/relationships/custom-properties" Target="docProps/custom.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60" r:id="rId3"/>
  </p:sldMasterIdLst>
  <p:notesMasterIdLst>
    <p:notesMasterId r:id="rId4"/>
  </p:notesMasterIdLst>
  <p:sldIdLst>
    <p:sldId id="256" r:id="rId5"/>
    <p:sldId id="257" r:id="rId6"/>
    <p:sldId id="258" r:id="rId7"/>
    <p:sldId id="259" r:id="rId8"/>
    <p:sldId id="260" r:id="rId9"/>
    <p:sldId id="261" r:id="rId10"/>
    <p:sldId id="262" r:id="rId11"/>
    <p:sldId id="263" r:id="rId12"/>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ustomXml" Target="../customXml/item1.xml"/><Relationship Id="rId3" Type="http://schemas.openxmlformats.org/officeDocument/2006/relationships/slideMaster" Target="slideMasters/slideMaster1.xml"/><Relationship Id="rId12" Type="http://schemas.openxmlformats.org/officeDocument/2006/relationships/slide" Target="slides/slide8.xml"/><Relationship Id="rId7" Type="http://schemas.openxmlformats.org/officeDocument/2006/relationships/slide" Target="slides/slide3.xml"/><Relationship Id="rId2" Type="http://schemas.openxmlformats.org/officeDocument/2006/relationships/presProps" Target="presProps.xml"/><Relationship Id="rId11" Type="http://schemas.openxmlformats.org/officeDocument/2006/relationships/slide" Target="slides/slide7.xml"/><Relationship Id="rId1" Type="http://schemas.openxmlformats.org/officeDocument/2006/relationships/theme" Target="theme/theme1.xml"/><Relationship Id="rId6" Type="http://schemas.openxmlformats.org/officeDocument/2006/relationships/slide" Target="slides/slide2.xml"/><Relationship Id="rId5" Type="http://schemas.openxmlformats.org/officeDocument/2006/relationships/slide" Target="slides/slide1.xml"/><Relationship Id="rId15" Type="http://schemas.openxmlformats.org/officeDocument/2006/relationships/customXml" Target="../customXml/item3.xml"/><Relationship Id="rId10" Type="http://schemas.openxmlformats.org/officeDocument/2006/relationships/slide" Target="slides/slide6.xml"/><Relationship Id="rId4" Type="http://schemas.openxmlformats.org/officeDocument/2006/relationships/notesMaster" Target="notesMasters/notesMaster1.xml"/><Relationship Id="rId9" Type="http://schemas.openxmlformats.org/officeDocument/2006/relationships/slide" Target="slides/slide5.xml"/><Relationship Id="rId14"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completecollege.org/docs/CCA-Remediation-final.pdf" TargetMode="External"/><Relationship Id="rId3" Type="http://schemas.openxmlformats.org/officeDocument/2006/relationships/hyperlink" Target="https://evolllution.com/attracting-students/accessibility/moving-away-from-non-credit-developmental-education-to-support-student-retention-and-success/"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US"/>
              <a:t>Hello Im Jennifer Ortiz, English Department Chair for those who may not be aware I’m not Jan -Im looking forward to my new charge </a:t>
            </a:r>
            <a:endParaRPr/>
          </a:p>
          <a:p>
            <a:pPr indent="0" lvl="0" marL="0">
              <a:spcBef>
                <a:spcPts val="0"/>
              </a:spcBef>
              <a:spcAft>
                <a:spcPts val="0"/>
              </a:spcAft>
              <a:buNone/>
            </a:pPr>
            <a:r>
              <a:t/>
            </a:r>
            <a:endParaRPr/>
          </a:p>
          <a:p>
            <a:pPr indent="0" lvl="0" marL="0">
              <a:spcBef>
                <a:spcPts val="0"/>
              </a:spcBef>
              <a:spcAft>
                <a:spcPts val="0"/>
              </a:spcAft>
              <a:buNone/>
            </a:pPr>
            <a:r>
              <a:rPr lang="en-US"/>
              <a:t> Then Sally, Then Cindy and out workgroup has been working diligently for the past year in creating a plan that will ensure we are in compliance with AB 705 and a strategy where we work collectively as a department and as a campus. As we’ve conducted our research we also learned that AB 705 is grounded on students rights, but also forces us to address the fact the remedial courses disportionately impact Black and Latinx students. AB 705 is an opportunity for us to implement changes which will be racially equitable to students of color.</a:t>
            </a:r>
            <a:endParaRPr/>
          </a:p>
        </p:txBody>
      </p:sp>
      <p:sp>
        <p:nvSpPr>
          <p:cNvPr id="58" name="Google Shape;58;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2" name="Shape 62"/>
        <p:cNvGrpSpPr/>
        <p:nvPr/>
      </p:nvGrpSpPr>
      <p:grpSpPr>
        <a:xfrm>
          <a:off x="0" y="0"/>
          <a:ext cx="0" cy="0"/>
          <a:chOff x="0" y="0"/>
          <a:chExt cx="0" cy="0"/>
        </a:xfrm>
      </p:grpSpPr>
      <p:sp>
        <p:nvSpPr>
          <p:cNvPr id="63" name="Google Shape;63;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US"/>
              <a:t>Our presentation will be broken up into several parts. The first we will share what we currently know about AB 705., Second our strategy and how we plan to capitalize on our current structure and the PACTS model, then how we are changing the English sequence to align with equity goals, we have a website with a timeline you can take a look at, and at the end we will open it up for questions </a:t>
            </a:r>
            <a:endParaRPr/>
          </a:p>
        </p:txBody>
      </p:sp>
      <p:sp>
        <p:nvSpPr>
          <p:cNvPr id="64" name="Google Shape;64;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7" name="Shape 67"/>
        <p:cNvGrpSpPr/>
        <p:nvPr/>
      </p:nvGrpSpPr>
      <p:grpSpPr>
        <a:xfrm>
          <a:off x="0" y="0"/>
          <a:ext cx="0" cy="0"/>
          <a:chOff x="0" y="0"/>
          <a:chExt cx="0" cy="0"/>
        </a:xfrm>
      </p:grpSpPr>
      <p:sp>
        <p:nvSpPr>
          <p:cNvPr id="68" name="Google Shape;68;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US"/>
              <a:t>So here is what we know about the bill thus far: AB 705 requires community college districts to maximize the probability that a student will enter and complete transfer-level coursework in math and English within a one-year time frame. “Maximizing” means that students will actually begin at transfer-level, and a one-year timeframe is described as two consecutive semesters. So if a student were to take an English course during Summer Session #1 and then another course during Summer Session #2, that would count as one year.</a:t>
            </a:r>
            <a:endParaRPr/>
          </a:p>
          <a:p>
            <a:pPr indent="0" lvl="0" marL="0">
              <a:spcBef>
                <a:spcPts val="0"/>
              </a:spcBef>
              <a:spcAft>
                <a:spcPts val="0"/>
              </a:spcAft>
              <a:buNone/>
            </a:pPr>
            <a:r>
              <a:t/>
            </a:r>
            <a:endParaRPr/>
          </a:p>
          <a:p>
            <a:pPr indent="0" lvl="0" marL="0">
              <a:spcBef>
                <a:spcPts val="0"/>
              </a:spcBef>
              <a:spcAft>
                <a:spcPts val="0"/>
              </a:spcAft>
              <a:buNone/>
            </a:pPr>
            <a:r>
              <a:rPr lang="en-US"/>
              <a:t>AB 705 also applies to students who do not intend to transfer. Students whose goal it is to earn a certificate or A.A degree must also complete whatever math &amp; English requirements are necessary within a one-year time frame. So for one of the A.A degrees, students need only complete English 28; under AB 705, this course must be completed within one year.</a:t>
            </a:r>
            <a:endParaRPr/>
          </a:p>
          <a:p>
            <a:pPr indent="0" lvl="0" marL="0">
              <a:spcBef>
                <a:spcPts val="0"/>
              </a:spcBef>
              <a:spcAft>
                <a:spcPts val="0"/>
              </a:spcAft>
              <a:buNone/>
            </a:pPr>
            <a:r>
              <a:t/>
            </a:r>
            <a:endParaRPr/>
          </a:p>
          <a:p>
            <a:pPr indent="0" lvl="0" marL="0">
              <a:spcBef>
                <a:spcPts val="0"/>
              </a:spcBef>
              <a:spcAft>
                <a:spcPts val="0"/>
              </a:spcAft>
              <a:buNone/>
            </a:pPr>
            <a:r>
              <a:rPr lang="en-US"/>
              <a:t>When we look at the intentions behinds the bill, we can see that the bill is an equity-minded approach to reforming course sequences for Math &amp; English.</a:t>
            </a:r>
            <a:endParaRPr/>
          </a:p>
          <a:p>
            <a:pPr indent="0" lvl="0" marL="0">
              <a:spcBef>
                <a:spcPts val="0"/>
              </a:spcBef>
              <a:spcAft>
                <a:spcPts val="0"/>
              </a:spcAft>
              <a:buNone/>
            </a:pPr>
            <a:r>
              <a:t/>
            </a:r>
            <a:endParaRPr/>
          </a:p>
          <a:p>
            <a:pPr indent="-298450" lvl="0" marL="457200" rtl="0">
              <a:spcBef>
                <a:spcPts val="0"/>
              </a:spcBef>
              <a:spcAft>
                <a:spcPts val="0"/>
              </a:spcAft>
              <a:buSzPts val="1100"/>
              <a:buAutoNum type="arabicParenR"/>
            </a:pPr>
            <a:r>
              <a:rPr lang="en-US"/>
              <a:t>Assessment instruments and placement policies typically lead to students of color being placed into remedial courses; students placed into remediation are much less likely to complete their educational goals.</a:t>
            </a:r>
            <a:endParaRPr/>
          </a:p>
          <a:p>
            <a:pPr indent="-298450" lvl="0" marL="457200" rtl="0">
              <a:spcBef>
                <a:spcPts val="0"/>
              </a:spcBef>
              <a:spcAft>
                <a:spcPts val="0"/>
              </a:spcAft>
              <a:buSzPts val="1100"/>
              <a:buAutoNum type="arabicParenR"/>
            </a:pPr>
            <a:r>
              <a:rPr lang="en-US"/>
              <a:t>AB 705 aims to ensure that students do not get bogged down in a remedial course sequence that will delay or deter their educational progress unless evidence suggests that they are highly unlikely to succeed in a college-level course</a:t>
            </a:r>
            <a:endParaRPr/>
          </a:p>
          <a:p>
            <a:pPr indent="-298450" lvl="0" marL="457200" rtl="0">
              <a:spcBef>
                <a:spcPts val="0"/>
              </a:spcBef>
              <a:spcAft>
                <a:spcPts val="0"/>
              </a:spcAft>
              <a:buSzPts val="1100"/>
              <a:buAutoNum type="arabicParenR"/>
            </a:pPr>
            <a:r>
              <a:rPr lang="en-US"/>
              <a:t>community colleges are not allowed to require that students take a prerequisite course unless they are highly unlikely to to succeed in a college course without it</a:t>
            </a:r>
            <a:endParaRPr/>
          </a:p>
          <a:p>
            <a:pPr indent="-298450" lvl="0" marL="457200" rtl="0">
              <a:spcBef>
                <a:spcPts val="0"/>
              </a:spcBef>
              <a:spcAft>
                <a:spcPts val="0"/>
              </a:spcAft>
              <a:buSzPts val="1100"/>
              <a:buAutoNum type="arabicParenR"/>
            </a:pPr>
            <a:r>
              <a:rPr lang="en-US"/>
              <a:t>Community colleges are now required to use multiple measures in determining course placement</a:t>
            </a:r>
            <a:endParaRPr/>
          </a:p>
          <a:p>
            <a:pPr indent="-298450" lvl="0" marL="457200">
              <a:spcBef>
                <a:spcPts val="0"/>
              </a:spcBef>
              <a:spcAft>
                <a:spcPts val="0"/>
              </a:spcAft>
              <a:buSzPts val="1100"/>
              <a:buAutoNum type="arabicParenR"/>
            </a:pPr>
            <a:r>
              <a:rPr lang="en-US"/>
              <a:t>Evidence suggests that assessment tests tend to under-place students; and, a student’s high school performance is actually a much stronger predictor for success in a transfer-level course</a:t>
            </a:r>
            <a:endParaRPr/>
          </a:p>
        </p:txBody>
      </p:sp>
      <p:sp>
        <p:nvSpPr>
          <p:cNvPr id="69" name="Google Shape;69;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5" name="Shape 75"/>
        <p:cNvGrpSpPr/>
        <p:nvPr/>
      </p:nvGrpSpPr>
      <p:grpSpPr>
        <a:xfrm>
          <a:off x="0" y="0"/>
          <a:ext cx="0" cy="0"/>
          <a:chOff x="0" y="0"/>
          <a:chExt cx="0" cy="0"/>
        </a:xfrm>
      </p:grpSpPr>
      <p:sp>
        <p:nvSpPr>
          <p:cNvPr id="76" name="Google Shape;76;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US"/>
              <a:t>Because AB705 offers an opportunity to reevaluate multiple aspects of our campus practices and to shrink equity gaps, we have established a timeline and recommendations that support all campus stakeholders in making changes that comply with the law. Our AB705 workgroup has considered how to best strengthen and support our partnerships across campus and across disciplines so that the campus can absorb the changes into our culture. For the sake of time I will give a brief overview of the 3 buckets, so to speak, that we have used to divide up the work. </a:t>
            </a:r>
            <a:endParaRPr/>
          </a:p>
          <a:p>
            <a:pPr indent="-298450" lvl="0" marL="457200" rtl="0">
              <a:spcBef>
                <a:spcPts val="0"/>
              </a:spcBef>
              <a:spcAft>
                <a:spcPts val="0"/>
              </a:spcAft>
              <a:buSzPts val="1100"/>
              <a:buChar char="●"/>
            </a:pPr>
            <a:r>
              <a:rPr lang="en-US"/>
              <a:t>Firstly, we plan to ensure the student experience is coherent and that we are all speaking the same language, so we will be working with the onboarding and resource programs to share information on how our departmental changes affect their work with students.  </a:t>
            </a:r>
            <a:endParaRPr/>
          </a:p>
          <a:p>
            <a:pPr indent="-298450" lvl="0" marL="457200" rtl="0">
              <a:spcBef>
                <a:spcPts val="0"/>
              </a:spcBef>
              <a:spcAft>
                <a:spcPts val="0"/>
              </a:spcAft>
              <a:buSzPts val="1100"/>
              <a:buChar char="●"/>
            </a:pPr>
            <a:r>
              <a:rPr lang="en-US"/>
              <a:t>Secondly, we anticipate faculty across the disciplines may want to access the resources we’ve gathered over the past year or so and share in the innovative pedagogies with which we’ll be engaging our students in order to best strengthen reading and writing across disciplines. Our workgroup has attended multiple conferences over the last year and we’ve engaged and shared pedagogy with a variety of instructors and campus equity leaders who have been advocating for these changes for a while. As you can see here, meeting the demands of AB 705 calls for us as instructors to engage in pedagogy via an equity lens. Our ethos is that instead of viewing student writing from a deficit model, we have a chance to engage all students with meaningful material that befits their status as a college student and that involves some reevaluation of our teaching methods.</a:t>
            </a:r>
            <a:endParaRPr/>
          </a:p>
          <a:p>
            <a:pPr indent="-298450" lvl="0" marL="457200" rtl="0">
              <a:spcBef>
                <a:spcPts val="0"/>
              </a:spcBef>
              <a:spcAft>
                <a:spcPts val="0"/>
              </a:spcAft>
              <a:buSzPts val="1100"/>
              <a:buChar char="●"/>
            </a:pPr>
            <a:r>
              <a:rPr lang="en-US"/>
              <a:t>Thirdly, </a:t>
            </a:r>
            <a:r>
              <a:rPr lang="en-US"/>
              <a:t>academic support will be a component of student success and we plan to strengthen our partnership with tutoring services to develop a scalable model for classroom support. As we offer additional academic support, it’s important that our peer educators have a clear understanding of our goals and methodology so we can provide intentional and effective support. </a:t>
            </a:r>
            <a:endParaRPr/>
          </a:p>
          <a:p>
            <a:pPr indent="-298450" lvl="0" marL="457200">
              <a:spcBef>
                <a:spcPts val="0"/>
              </a:spcBef>
              <a:spcAft>
                <a:spcPts val="0"/>
              </a:spcAft>
              <a:buSzPts val="1100"/>
              <a:buChar char="●"/>
            </a:pPr>
            <a:r>
              <a:rPr lang="en-US"/>
              <a:t>Finally, a</a:t>
            </a:r>
            <a:r>
              <a:rPr lang="en-US"/>
              <a:t>s we collaborate with our department and memorialize our strategy, campus partners can expect to hear from us in Fall and early Spring, but of course we are available as this work is in progress. </a:t>
            </a:r>
            <a:endParaRPr/>
          </a:p>
          <a:p>
            <a:pPr indent="0" lvl="0" marL="0">
              <a:spcBef>
                <a:spcPts val="0"/>
              </a:spcBef>
              <a:spcAft>
                <a:spcPts val="0"/>
              </a:spcAft>
              <a:buNone/>
            </a:pPr>
            <a:r>
              <a:t/>
            </a:r>
            <a:endParaRPr/>
          </a:p>
          <a:p>
            <a:pPr indent="0" lvl="0" marL="0">
              <a:spcBef>
                <a:spcPts val="0"/>
              </a:spcBef>
              <a:spcAft>
                <a:spcPts val="0"/>
              </a:spcAft>
              <a:buNone/>
            </a:pPr>
            <a:r>
              <a:rPr lang="en-US"/>
              <a:t>DO WE NEED TO INCLUDE TRAININGS OF NORMING - adjuncts make one FT resource person - course level committees (incentives- funded by BSI BSSOT stipend for organizers - stipend for all participants for $150 )-I’m not sure what this all means? S</a:t>
            </a:r>
            <a:endParaRPr/>
          </a:p>
        </p:txBody>
      </p:sp>
      <p:sp>
        <p:nvSpPr>
          <p:cNvPr id="77" name="Google Shape;77;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9" name="Shape 89"/>
        <p:cNvGrpSpPr/>
        <p:nvPr/>
      </p:nvGrpSpPr>
      <p:grpSpPr>
        <a:xfrm>
          <a:off x="0" y="0"/>
          <a:ext cx="0" cy="0"/>
          <a:chOff x="0" y="0"/>
          <a:chExt cx="0" cy="0"/>
        </a:xfrm>
      </p:grpSpPr>
      <p:sp>
        <p:nvSpPr>
          <p:cNvPr id="90" name="Google Shape;90;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US"/>
              <a:t>Before Cindy explains our planned course sequence, this slide gives an overview of the current course sequence and the suggested changes. As of now, students would potentially take 2 semesters of English before they clear prerequisites for transfer-level English (English 101). </a:t>
            </a:r>
            <a:r>
              <a:rPr lang="en-US"/>
              <a:t>The traditional model for the last 20 years or so has consisted of adding more and more remedial classes, and success has been measured by success rates in those classes. However, the numbers of students reaching transfer level English from those classes is depressingly low. </a:t>
            </a:r>
            <a:endParaRPr/>
          </a:p>
          <a:p>
            <a:pPr indent="-298450" lvl="0" marL="457200">
              <a:spcBef>
                <a:spcPts val="0"/>
              </a:spcBef>
              <a:spcAft>
                <a:spcPts val="0"/>
              </a:spcAft>
              <a:buSzPts val="1100"/>
              <a:buChar char="●"/>
            </a:pPr>
            <a:r>
              <a:rPr lang="en-US"/>
              <a:t>As shown in the data D. Joof spoke of earlier that motivated the changes in the law, even if students are successful in the developmental class, the more classes they take to reach transfer level, the more likely they are to drop out along the way. The data shows that the more drop off points there are, the more students are likely to exit before reaching transfer level English, and as mentioned previously, this impacts students of color disproportionately. </a:t>
            </a:r>
            <a:endParaRPr/>
          </a:p>
          <a:p>
            <a:pPr indent="-298450" lvl="0" marL="457200" rtl="0">
              <a:spcBef>
                <a:spcPts val="0"/>
              </a:spcBef>
              <a:spcAft>
                <a:spcPts val="0"/>
              </a:spcAft>
              <a:buSzPts val="1100"/>
              <a:buChar char="●"/>
            </a:pPr>
            <a:r>
              <a:rPr lang="en-US"/>
              <a:t>Under AB705 students will enroll in English 100 or in one of two iterations of English 101. In compliance with the new law, most students will be eligible for English 101 which they will be able to take with or without concurrent support. </a:t>
            </a:r>
            <a:endParaRPr/>
          </a:p>
          <a:p>
            <a:pPr indent="-298450" lvl="0" marL="457200">
              <a:spcBef>
                <a:spcPts val="0"/>
              </a:spcBef>
              <a:spcAft>
                <a:spcPts val="0"/>
              </a:spcAft>
              <a:buSzPts val="1100"/>
              <a:buChar char="●"/>
            </a:pPr>
            <a:r>
              <a:rPr lang="en-US"/>
              <a:t>Cindy will now explain in more detail how students will be directed in the new sequence.</a:t>
            </a:r>
            <a:endParaRPr/>
          </a:p>
        </p:txBody>
      </p:sp>
      <p:sp>
        <p:nvSpPr>
          <p:cNvPr id="91" name="Google Shape;91;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8" name="Shape 98"/>
        <p:cNvGrpSpPr/>
        <p:nvPr/>
      </p:nvGrpSpPr>
      <p:grpSpPr>
        <a:xfrm>
          <a:off x="0" y="0"/>
          <a:ext cx="0" cy="0"/>
          <a:chOff x="0" y="0"/>
          <a:chExt cx="0" cy="0"/>
        </a:xfrm>
      </p:grpSpPr>
      <p:sp>
        <p:nvSpPr>
          <p:cNvPr id="99" name="Google Shape;99;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US"/>
              <a:t>Here is what our course sequence will look like under AB 705:</a:t>
            </a:r>
            <a:endParaRPr/>
          </a:p>
          <a:p>
            <a:pPr indent="0" lvl="0" marL="0">
              <a:spcBef>
                <a:spcPts val="0"/>
              </a:spcBef>
              <a:spcAft>
                <a:spcPts val="0"/>
              </a:spcAft>
              <a:buNone/>
            </a:pPr>
            <a:r>
              <a:t/>
            </a:r>
            <a:endParaRPr/>
          </a:p>
          <a:p>
            <a:pPr indent="0" lvl="0" marL="0">
              <a:spcBef>
                <a:spcPts val="0"/>
              </a:spcBef>
              <a:spcAft>
                <a:spcPts val="0"/>
              </a:spcAft>
              <a:buNone/>
            </a:pPr>
            <a:r>
              <a:rPr lang="en-US"/>
              <a:t>Students with a g.p.a below 1.9 will either take English 100 or Enhanced 101 (students can self-select); the Enhanced 101 course is a traditional 101 course that has 2 hours of lab tacked on to it for additional support--this co-requisite course will be taught by the same instructor and will consists of more time on tasks and just-in-time remediation for students.</a:t>
            </a:r>
            <a:endParaRPr/>
          </a:p>
          <a:p>
            <a:pPr indent="0" lvl="0" marL="0">
              <a:spcBef>
                <a:spcPts val="0"/>
              </a:spcBef>
              <a:spcAft>
                <a:spcPts val="0"/>
              </a:spcAft>
              <a:buNone/>
            </a:pPr>
            <a:r>
              <a:t/>
            </a:r>
            <a:endParaRPr/>
          </a:p>
          <a:p>
            <a:pPr indent="0" lvl="0" marL="0">
              <a:spcBef>
                <a:spcPts val="0"/>
              </a:spcBef>
              <a:spcAft>
                <a:spcPts val="0"/>
              </a:spcAft>
              <a:buNone/>
            </a:pPr>
            <a:r>
              <a:rPr lang="en-US"/>
              <a:t>Students with g.p.a’s between 2.0 and 2.6 have the option of enrolling in the Enhanced 101 course or a standalone 101 course</a:t>
            </a:r>
            <a:endParaRPr/>
          </a:p>
          <a:p>
            <a:pPr indent="0" lvl="0" marL="0">
              <a:spcBef>
                <a:spcPts val="0"/>
              </a:spcBef>
              <a:spcAft>
                <a:spcPts val="0"/>
              </a:spcAft>
              <a:buNone/>
            </a:pPr>
            <a:r>
              <a:t/>
            </a:r>
            <a:endParaRPr/>
          </a:p>
          <a:p>
            <a:pPr indent="0" lvl="0" marL="0">
              <a:spcBef>
                <a:spcPts val="0"/>
              </a:spcBef>
              <a:spcAft>
                <a:spcPts val="0"/>
              </a:spcAft>
              <a:buNone/>
            </a:pPr>
            <a:r>
              <a:rPr lang="en-US"/>
              <a:t>And finally, students with a g.p.a that is 2.7 or above will simply enroll in the standalone English 101 course</a:t>
            </a:r>
            <a:endParaRPr/>
          </a:p>
          <a:p>
            <a:pPr indent="0" lvl="0" marL="0">
              <a:spcBef>
                <a:spcPts val="0"/>
              </a:spcBef>
              <a:spcAft>
                <a:spcPts val="0"/>
              </a:spcAft>
              <a:buNone/>
            </a:pPr>
            <a:r>
              <a:t/>
            </a:r>
            <a:endParaRPr/>
          </a:p>
          <a:p>
            <a:pPr indent="0" lvl="0" marL="0">
              <a:spcBef>
                <a:spcPts val="0"/>
              </a:spcBef>
              <a:spcAft>
                <a:spcPts val="0"/>
              </a:spcAft>
              <a:buNone/>
            </a:pPr>
            <a:r>
              <a:t/>
            </a:r>
            <a:endParaRPr/>
          </a:p>
          <a:p>
            <a:pPr indent="0" lvl="0" marL="0">
              <a:spcBef>
                <a:spcPts val="0"/>
              </a:spcBef>
              <a:spcAft>
                <a:spcPts val="0"/>
              </a:spcAft>
              <a:buNone/>
            </a:pPr>
            <a:r>
              <a:rPr lang="en-US"/>
              <a:t>__________________</a:t>
            </a:r>
            <a:endParaRPr/>
          </a:p>
          <a:p>
            <a:pPr indent="0" lvl="0" marL="0">
              <a:spcBef>
                <a:spcPts val="0"/>
              </a:spcBef>
              <a:spcAft>
                <a:spcPts val="0"/>
              </a:spcAft>
              <a:buNone/>
            </a:pPr>
            <a:r>
              <a:rPr lang="en-US"/>
              <a:t>CINDY DID YOU WANT TO DO THIS SLIDE ? DOES THE 2 UNIT LAB EQUAL TO 2 HOURS ???? Ramon will create BS courses for enhanced 101 </a:t>
            </a:r>
            <a:endParaRPr/>
          </a:p>
        </p:txBody>
      </p:sp>
      <p:sp>
        <p:nvSpPr>
          <p:cNvPr id="100" name="Google Shape;100;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3" name="Shape 113"/>
        <p:cNvGrpSpPr/>
        <p:nvPr/>
      </p:nvGrpSpPr>
      <p:grpSpPr>
        <a:xfrm>
          <a:off x="0" y="0"/>
          <a:ext cx="0" cy="0"/>
          <a:chOff x="0" y="0"/>
          <a:chExt cx="0" cy="0"/>
        </a:xfrm>
      </p:grpSpPr>
      <p:sp>
        <p:nvSpPr>
          <p:cNvPr id="114" name="Google Shape;114;g3defc14e3e_4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3defc14e3e_4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US"/>
              <a:t>As most students will be eligible to enroll in English 101, </a:t>
            </a:r>
            <a:r>
              <a:rPr lang="en-US" u="sng"/>
              <a:t>our workgroup</a:t>
            </a:r>
            <a:r>
              <a:rPr lang="en-US" u="sng"/>
              <a:t> recommends </a:t>
            </a:r>
            <a:r>
              <a:rPr lang="en-US"/>
              <a:t>contextualized 101 courses with concurrent support that can be taught to a student cohort within each pathway. Ideally, these courses will also include an embedded tutor. Book choices and readings can be tailored to reflect the pathway focus while still meeting SLOs. Additionally, contextualized 101 courses in pathways can involve collaboration with discipline content area specialists. (I believe this is what Lisa does with culinary)</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1" name="Shape 121"/>
        <p:cNvGrpSpPr/>
        <p:nvPr/>
      </p:nvGrpSpPr>
      <p:grpSpPr>
        <a:xfrm>
          <a:off x="0" y="0"/>
          <a:ext cx="0" cy="0"/>
          <a:chOff x="0" y="0"/>
          <a:chExt cx="0" cy="0"/>
        </a:xfrm>
      </p:grpSpPr>
      <p:sp>
        <p:nvSpPr>
          <p:cNvPr id="122" name="Google Shape;122;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a:p>
            <a:pPr indent="0" lvl="0" marL="0">
              <a:spcBef>
                <a:spcPts val="0"/>
              </a:spcBef>
              <a:spcAft>
                <a:spcPts val="0"/>
              </a:spcAft>
              <a:buNone/>
            </a:pPr>
            <a:r>
              <a:t/>
            </a:r>
            <a:endParaRPr/>
          </a:p>
          <a:p>
            <a:pPr indent="0" lvl="0" marL="0">
              <a:spcBef>
                <a:spcPts val="0"/>
              </a:spcBef>
              <a:spcAft>
                <a:spcPts val="0"/>
              </a:spcAft>
              <a:buNone/>
            </a:pPr>
            <a:r>
              <a:rPr lang="en-US"/>
              <a:t>We recognize that such transformative change can be scary for some, so it’s important to note that the CSUs have already implemented such change and that AB 705 actually allows us to catch up the CSUs.</a:t>
            </a:r>
            <a:endParaRPr/>
          </a:p>
          <a:p>
            <a:pPr indent="0" lvl="0" marL="0">
              <a:spcBef>
                <a:spcPts val="0"/>
              </a:spcBef>
              <a:spcAft>
                <a:spcPts val="0"/>
              </a:spcAft>
              <a:buNone/>
            </a:pPr>
            <a:r>
              <a:t/>
            </a:r>
            <a:endParaRPr/>
          </a:p>
          <a:p>
            <a:pPr indent="0" lvl="0" marL="0">
              <a:spcBef>
                <a:spcPts val="0"/>
              </a:spcBef>
              <a:spcAft>
                <a:spcPts val="0"/>
              </a:spcAft>
              <a:buNone/>
            </a:pPr>
            <a:r>
              <a:rPr lang="en-US"/>
              <a:t>The CSUs launched the Graduation Initiative to increase graduation rates by 40% by the year 2025.</a:t>
            </a:r>
            <a:endParaRPr/>
          </a:p>
          <a:p>
            <a:pPr indent="0" lvl="0" marL="0">
              <a:spcBef>
                <a:spcPts val="0"/>
              </a:spcBef>
              <a:spcAft>
                <a:spcPts val="0"/>
              </a:spcAft>
              <a:buNone/>
            </a:pPr>
            <a:r>
              <a:t/>
            </a:r>
            <a:endParaRPr/>
          </a:p>
          <a:p>
            <a:pPr indent="0" lvl="0" marL="0">
              <a:spcBef>
                <a:spcPts val="0"/>
              </a:spcBef>
              <a:spcAft>
                <a:spcPts val="0"/>
              </a:spcAft>
              <a:buNone/>
            </a:pPr>
            <a:r>
              <a:rPr i="1" lang="en-US" sz="1300">
                <a:solidFill>
                  <a:srgbClr val="333333"/>
                </a:solidFill>
                <a:latin typeface="Georgia"/>
                <a:ea typeface="Georgia"/>
                <a:cs typeface="Georgia"/>
                <a:sym typeface="Georgia"/>
              </a:rPr>
              <a:t>“The CSU system recently eliminated remedial—or developmental education—perquisites in favor of more effective models...The CSU’s new policy, which also retools the methods used to gauge college readiness, instructs its 23 campuses to embed academic support into college-level courses for students who need additional academic support.”</a:t>
            </a:r>
            <a:endParaRPr i="1" sz="1300">
              <a:solidFill>
                <a:srgbClr val="333333"/>
              </a:solidFill>
              <a:latin typeface="Georgia"/>
              <a:ea typeface="Georgia"/>
              <a:cs typeface="Georgia"/>
              <a:sym typeface="Georgia"/>
            </a:endParaRPr>
          </a:p>
          <a:p>
            <a:pPr indent="0" lvl="0" marL="0">
              <a:spcBef>
                <a:spcPts val="0"/>
              </a:spcBef>
              <a:spcAft>
                <a:spcPts val="0"/>
              </a:spcAft>
              <a:buNone/>
            </a:pPr>
            <a:r>
              <a:t/>
            </a:r>
            <a:endParaRPr i="1" sz="1300">
              <a:solidFill>
                <a:srgbClr val="333333"/>
              </a:solidFill>
              <a:latin typeface="Georgia"/>
              <a:ea typeface="Georgia"/>
              <a:cs typeface="Georgia"/>
              <a:sym typeface="Georgia"/>
            </a:endParaRPr>
          </a:p>
          <a:p>
            <a:pPr indent="0" lvl="0" marL="0">
              <a:spcBef>
                <a:spcPts val="0"/>
              </a:spcBef>
              <a:spcAft>
                <a:spcPts val="0"/>
              </a:spcAft>
              <a:buNone/>
            </a:pPr>
            <a:r>
              <a:rPr i="1" lang="en-US" sz="1300">
                <a:solidFill>
                  <a:srgbClr val="333333"/>
                </a:solidFill>
                <a:latin typeface="Georgia"/>
                <a:ea typeface="Georgia"/>
                <a:cs typeface="Georgia"/>
                <a:sym typeface="Georgia"/>
              </a:rPr>
              <a:t>“</a:t>
            </a:r>
            <a:r>
              <a:rPr lang="en-US" sz="1300">
                <a:solidFill>
                  <a:srgbClr val="333333"/>
                </a:solidFill>
                <a:highlight>
                  <a:srgbClr val="FFFFFF"/>
                </a:highlight>
                <a:latin typeface="Georgia"/>
                <a:ea typeface="Georgia"/>
                <a:cs typeface="Georgia"/>
                <a:sym typeface="Georgia"/>
              </a:rPr>
              <a:t>Students relegated to developmental education at the beginning of their college careers are </a:t>
            </a:r>
            <a:r>
              <a:rPr lang="en-US" sz="1300">
                <a:solidFill>
                  <a:srgbClr val="B6211D"/>
                </a:solidFill>
                <a:uFill>
                  <a:noFill/>
                </a:uFill>
                <a:latin typeface="Georgia"/>
                <a:ea typeface="Georgia"/>
                <a:cs typeface="Georgia"/>
                <a:sym typeface="Georgia"/>
                <a:hlinkClick r:id="rId2"/>
              </a:rPr>
              <a:t>far less likely to graduate</a:t>
            </a:r>
            <a:r>
              <a:rPr lang="en-US" sz="1300">
                <a:solidFill>
                  <a:srgbClr val="333333"/>
                </a:solidFill>
                <a:highlight>
                  <a:srgbClr val="FFFFFF"/>
                </a:highlight>
                <a:latin typeface="Georgia"/>
                <a:ea typeface="Georgia"/>
                <a:cs typeface="Georgia"/>
                <a:sym typeface="Georgia"/>
              </a:rPr>
              <a:t>—in some cases, upwards of 20 percent less—than those that enroll directly into college courses. Even students who do make it to graduation end up paying more and taking longer to earn their degrees. This has significant financial consequences and requires nearly one-third of our entering class to enter at a deficit.”</a:t>
            </a:r>
            <a:endParaRPr sz="1300">
              <a:solidFill>
                <a:srgbClr val="333333"/>
              </a:solidFill>
              <a:highlight>
                <a:srgbClr val="FFFFFF"/>
              </a:highlight>
              <a:latin typeface="Georgia"/>
              <a:ea typeface="Georgia"/>
              <a:cs typeface="Georgia"/>
              <a:sym typeface="Georgia"/>
            </a:endParaRPr>
          </a:p>
          <a:p>
            <a:pPr indent="0" lvl="0" marL="0">
              <a:spcBef>
                <a:spcPts val="0"/>
              </a:spcBef>
              <a:spcAft>
                <a:spcPts val="0"/>
              </a:spcAft>
              <a:buNone/>
            </a:pPr>
            <a:r>
              <a:t/>
            </a:r>
            <a:endParaRPr sz="1300">
              <a:solidFill>
                <a:srgbClr val="333333"/>
              </a:solidFill>
              <a:highlight>
                <a:srgbClr val="FFFFFF"/>
              </a:highlight>
              <a:latin typeface="Georgia"/>
              <a:ea typeface="Georgia"/>
              <a:cs typeface="Georgia"/>
              <a:sym typeface="Georgia"/>
            </a:endParaRPr>
          </a:p>
          <a:p>
            <a:pPr indent="0" lvl="0" marL="0">
              <a:spcBef>
                <a:spcPts val="0"/>
              </a:spcBef>
              <a:spcAft>
                <a:spcPts val="0"/>
              </a:spcAft>
              <a:buNone/>
            </a:pPr>
            <a:r>
              <a:rPr lang="en-US" sz="1300">
                <a:solidFill>
                  <a:srgbClr val="333333"/>
                </a:solidFill>
                <a:highlight>
                  <a:srgbClr val="FFFFFF"/>
                </a:highlight>
                <a:latin typeface="Georgia"/>
                <a:ea typeface="Georgia"/>
                <a:cs typeface="Georgia"/>
                <a:sym typeface="Georgia"/>
              </a:rPr>
              <a:t>“The other significant impact that comes with assigning to students developmental education is that it invites them, perhaps unintentionally, to question whether they belong in college. Every year, the CSU accepts nearly 65,000 first-year students—one-third of which are the first in their family to attend college. Approximately 40 percent of entering students are identified as not ready for college coursework and directed to non-credit-bearing prerequisite courses with pre-college material.  Students long remember the sinking feeling of when they are informed that they are accepted, but not quite ready to take college-level English or math. It is not uncommon for these students to drop out, given the alternative is to continue through a system that puts them in a deficit at the very beginning of their college careers.”</a:t>
            </a:r>
            <a:endParaRPr sz="1300">
              <a:solidFill>
                <a:srgbClr val="333333"/>
              </a:solidFill>
              <a:highlight>
                <a:srgbClr val="FFFFFF"/>
              </a:highlight>
              <a:latin typeface="Georgia"/>
              <a:ea typeface="Georgia"/>
              <a:cs typeface="Georgia"/>
              <a:sym typeface="Georgia"/>
            </a:endParaRPr>
          </a:p>
          <a:p>
            <a:pPr indent="0" lvl="0" marL="0">
              <a:spcBef>
                <a:spcPts val="0"/>
              </a:spcBef>
              <a:spcAft>
                <a:spcPts val="0"/>
              </a:spcAft>
              <a:buNone/>
            </a:pPr>
            <a:r>
              <a:t/>
            </a:r>
            <a:endParaRPr sz="1300">
              <a:solidFill>
                <a:srgbClr val="333333"/>
              </a:solidFill>
              <a:highlight>
                <a:srgbClr val="FFFFFF"/>
              </a:highlight>
              <a:latin typeface="Georgia"/>
              <a:ea typeface="Georgia"/>
              <a:cs typeface="Georgia"/>
              <a:sym typeface="Georgia"/>
            </a:endParaRPr>
          </a:p>
          <a:p>
            <a:pPr indent="0" lvl="0" marL="0">
              <a:spcBef>
                <a:spcPts val="0"/>
              </a:spcBef>
              <a:spcAft>
                <a:spcPts val="0"/>
              </a:spcAft>
              <a:buNone/>
            </a:pPr>
            <a:r>
              <a:rPr lang="en-US" sz="1300">
                <a:solidFill>
                  <a:srgbClr val="333333"/>
                </a:solidFill>
                <a:highlight>
                  <a:srgbClr val="FFFFFF"/>
                </a:highlight>
                <a:latin typeface="Georgia"/>
                <a:ea typeface="Georgia"/>
                <a:cs typeface="Georgia"/>
                <a:sym typeface="Georgia"/>
              </a:rPr>
              <a:t>“ It is our obligation to remove any barriers that may hold students back due to their backgrounds or the circumstances from which they come. “</a:t>
            </a:r>
            <a:endParaRPr sz="1300">
              <a:solidFill>
                <a:srgbClr val="333333"/>
              </a:solidFill>
              <a:highlight>
                <a:srgbClr val="FFFFFF"/>
              </a:highlight>
              <a:latin typeface="Georgia"/>
              <a:ea typeface="Georgia"/>
              <a:cs typeface="Georgia"/>
              <a:sym typeface="Georgia"/>
            </a:endParaRPr>
          </a:p>
          <a:p>
            <a:pPr indent="0" lvl="0" marL="0">
              <a:spcBef>
                <a:spcPts val="0"/>
              </a:spcBef>
              <a:spcAft>
                <a:spcPts val="0"/>
              </a:spcAft>
              <a:buNone/>
            </a:pPr>
            <a:r>
              <a:t/>
            </a:r>
            <a:endParaRPr sz="1300">
              <a:solidFill>
                <a:srgbClr val="333333"/>
              </a:solidFill>
              <a:highlight>
                <a:srgbClr val="FFFFFF"/>
              </a:highlight>
              <a:latin typeface="Georgia"/>
              <a:ea typeface="Georgia"/>
              <a:cs typeface="Georgia"/>
              <a:sym typeface="Georgia"/>
            </a:endParaRPr>
          </a:p>
          <a:p>
            <a:pPr indent="0" lvl="0" marL="0">
              <a:spcBef>
                <a:spcPts val="0"/>
              </a:spcBef>
              <a:spcAft>
                <a:spcPts val="0"/>
              </a:spcAft>
              <a:buNone/>
            </a:pPr>
            <a:r>
              <a:rPr lang="en-US" sz="1300">
                <a:solidFill>
                  <a:srgbClr val="333333"/>
                </a:solidFill>
                <a:highlight>
                  <a:srgbClr val="FFFFFF"/>
                </a:highlight>
                <a:latin typeface="Georgia"/>
                <a:ea typeface="Georgia"/>
                <a:cs typeface="Georgia"/>
                <a:sym typeface="Georgia"/>
              </a:rPr>
              <a:t>Source: </a:t>
            </a:r>
            <a:r>
              <a:rPr lang="en-US" sz="1300" u="sng">
                <a:solidFill>
                  <a:schemeClr val="hlink"/>
                </a:solidFill>
                <a:highlight>
                  <a:srgbClr val="FFFFFF"/>
                </a:highlight>
                <a:latin typeface="Georgia"/>
                <a:ea typeface="Georgia"/>
                <a:cs typeface="Georgia"/>
                <a:sym typeface="Georgia"/>
                <a:hlinkClick r:id="rId3"/>
              </a:rPr>
              <a:t>https://evolllution.com/attracting-students/accessibility/moving-away-from-non-credit-developmental-education-to-support-student-retention-and-success/</a:t>
            </a:r>
            <a:endParaRPr sz="1300">
              <a:solidFill>
                <a:srgbClr val="333333"/>
              </a:solidFill>
              <a:highlight>
                <a:srgbClr val="FFFFFF"/>
              </a:highlight>
              <a:latin typeface="Georgia"/>
              <a:ea typeface="Georgia"/>
              <a:cs typeface="Georgia"/>
              <a:sym typeface="Georgia"/>
            </a:endParaRPr>
          </a:p>
          <a:p>
            <a:pPr indent="0" lvl="0" marL="0">
              <a:spcBef>
                <a:spcPts val="0"/>
              </a:spcBef>
              <a:spcAft>
                <a:spcPts val="0"/>
              </a:spcAft>
              <a:buNone/>
            </a:pPr>
            <a:r>
              <a:t/>
            </a:r>
            <a:endParaRPr sz="1300">
              <a:solidFill>
                <a:srgbClr val="333333"/>
              </a:solidFill>
              <a:highlight>
                <a:srgbClr val="FFFFFF"/>
              </a:highlight>
              <a:latin typeface="Georgia"/>
              <a:ea typeface="Georgia"/>
              <a:cs typeface="Georgia"/>
              <a:sym typeface="Georgia"/>
            </a:endParaRPr>
          </a:p>
        </p:txBody>
      </p:sp>
      <p:sp>
        <p:nvSpPr>
          <p:cNvPr id="123" name="Google Shape;123;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415611" y="992767"/>
            <a:ext cx="11360700" cy="2736900"/>
          </a:xfrm>
          <a:prstGeom prst="rect">
            <a:avLst/>
          </a:prstGeom>
        </p:spPr>
        <p:txBody>
          <a:bodyPr anchorCtr="0" anchor="b" bIns="121900" lIns="121900" spcFirstLastPara="1" rIns="121900" wrap="square" tIns="121900"/>
          <a:lstStyle>
            <a:lvl1pPr lvl="0" algn="ctr">
              <a:spcBef>
                <a:spcPts val="0"/>
              </a:spcBef>
              <a:spcAft>
                <a:spcPts val="0"/>
              </a:spcAft>
              <a:buSzPts val="6900"/>
              <a:buNone/>
              <a:defRPr sz="6900"/>
            </a:lvl1pPr>
            <a:lvl2pPr lvl="1" algn="ctr">
              <a:spcBef>
                <a:spcPts val="0"/>
              </a:spcBef>
              <a:spcAft>
                <a:spcPts val="0"/>
              </a:spcAft>
              <a:buSzPts val="6900"/>
              <a:buNone/>
              <a:defRPr sz="6900"/>
            </a:lvl2pPr>
            <a:lvl3pPr lvl="2" algn="ctr">
              <a:spcBef>
                <a:spcPts val="0"/>
              </a:spcBef>
              <a:spcAft>
                <a:spcPts val="0"/>
              </a:spcAft>
              <a:buSzPts val="6900"/>
              <a:buNone/>
              <a:defRPr sz="6900"/>
            </a:lvl3pPr>
            <a:lvl4pPr lvl="3" algn="ctr">
              <a:spcBef>
                <a:spcPts val="0"/>
              </a:spcBef>
              <a:spcAft>
                <a:spcPts val="0"/>
              </a:spcAft>
              <a:buSzPts val="6900"/>
              <a:buNone/>
              <a:defRPr sz="6900"/>
            </a:lvl4pPr>
            <a:lvl5pPr lvl="4" algn="ctr">
              <a:spcBef>
                <a:spcPts val="0"/>
              </a:spcBef>
              <a:spcAft>
                <a:spcPts val="0"/>
              </a:spcAft>
              <a:buSzPts val="6900"/>
              <a:buNone/>
              <a:defRPr sz="6900"/>
            </a:lvl5pPr>
            <a:lvl6pPr lvl="5" algn="ctr">
              <a:spcBef>
                <a:spcPts val="0"/>
              </a:spcBef>
              <a:spcAft>
                <a:spcPts val="0"/>
              </a:spcAft>
              <a:buSzPts val="6900"/>
              <a:buNone/>
              <a:defRPr sz="6900"/>
            </a:lvl6pPr>
            <a:lvl7pPr lvl="6" algn="ctr">
              <a:spcBef>
                <a:spcPts val="0"/>
              </a:spcBef>
              <a:spcAft>
                <a:spcPts val="0"/>
              </a:spcAft>
              <a:buSzPts val="6900"/>
              <a:buNone/>
              <a:defRPr sz="6900"/>
            </a:lvl7pPr>
            <a:lvl8pPr lvl="7" algn="ctr">
              <a:spcBef>
                <a:spcPts val="0"/>
              </a:spcBef>
              <a:spcAft>
                <a:spcPts val="0"/>
              </a:spcAft>
              <a:buSzPts val="6900"/>
              <a:buNone/>
              <a:defRPr sz="6900"/>
            </a:lvl8pPr>
            <a:lvl9pPr lvl="8" algn="ctr">
              <a:spcBef>
                <a:spcPts val="0"/>
              </a:spcBef>
              <a:spcAft>
                <a:spcPts val="0"/>
              </a:spcAft>
              <a:buSzPts val="6900"/>
              <a:buNone/>
              <a:defRPr sz="6900"/>
            </a:lvl9pPr>
          </a:lstStyle>
          <a:p/>
        </p:txBody>
      </p:sp>
      <p:sp>
        <p:nvSpPr>
          <p:cNvPr id="11" name="Google Shape;11;p2"/>
          <p:cNvSpPr txBox="1"/>
          <p:nvPr>
            <p:ph idx="1" type="subTitle"/>
          </p:nvPr>
        </p:nvSpPr>
        <p:spPr>
          <a:xfrm>
            <a:off x="415600" y="3778833"/>
            <a:ext cx="11360700" cy="1056900"/>
          </a:xfrm>
          <a:prstGeom prst="rect">
            <a:avLst/>
          </a:prstGeom>
        </p:spPr>
        <p:txBody>
          <a:bodyPr anchorCtr="0" anchor="t" bIns="121900" lIns="121900" spcFirstLastPara="1" rIns="121900" wrap="square" tIns="121900"/>
          <a:lstStyle>
            <a:lvl1pPr lvl="0" algn="ctr">
              <a:lnSpc>
                <a:spcPct val="100000"/>
              </a:lnSpc>
              <a:spcBef>
                <a:spcPts val="0"/>
              </a:spcBef>
              <a:spcAft>
                <a:spcPts val="0"/>
              </a:spcAft>
              <a:buSzPts val="3700"/>
              <a:buNone/>
              <a:defRPr sz="3700"/>
            </a:lvl1pPr>
            <a:lvl2pPr lvl="1" algn="ctr">
              <a:lnSpc>
                <a:spcPct val="100000"/>
              </a:lnSpc>
              <a:spcBef>
                <a:spcPts val="0"/>
              </a:spcBef>
              <a:spcAft>
                <a:spcPts val="0"/>
              </a:spcAft>
              <a:buSzPts val="3700"/>
              <a:buNone/>
              <a:defRPr sz="3700"/>
            </a:lvl2pPr>
            <a:lvl3pPr lvl="2" algn="ctr">
              <a:lnSpc>
                <a:spcPct val="100000"/>
              </a:lnSpc>
              <a:spcBef>
                <a:spcPts val="0"/>
              </a:spcBef>
              <a:spcAft>
                <a:spcPts val="0"/>
              </a:spcAft>
              <a:buSzPts val="3700"/>
              <a:buNone/>
              <a:defRPr sz="3700"/>
            </a:lvl3pPr>
            <a:lvl4pPr lvl="3" algn="ctr">
              <a:lnSpc>
                <a:spcPct val="100000"/>
              </a:lnSpc>
              <a:spcBef>
                <a:spcPts val="0"/>
              </a:spcBef>
              <a:spcAft>
                <a:spcPts val="0"/>
              </a:spcAft>
              <a:buSzPts val="3700"/>
              <a:buNone/>
              <a:defRPr sz="3700"/>
            </a:lvl4pPr>
            <a:lvl5pPr lvl="4" algn="ctr">
              <a:lnSpc>
                <a:spcPct val="100000"/>
              </a:lnSpc>
              <a:spcBef>
                <a:spcPts val="0"/>
              </a:spcBef>
              <a:spcAft>
                <a:spcPts val="0"/>
              </a:spcAft>
              <a:buSzPts val="3700"/>
              <a:buNone/>
              <a:defRPr sz="3700"/>
            </a:lvl5pPr>
            <a:lvl6pPr lvl="5" algn="ctr">
              <a:lnSpc>
                <a:spcPct val="100000"/>
              </a:lnSpc>
              <a:spcBef>
                <a:spcPts val="0"/>
              </a:spcBef>
              <a:spcAft>
                <a:spcPts val="0"/>
              </a:spcAft>
              <a:buSzPts val="3700"/>
              <a:buNone/>
              <a:defRPr sz="3700"/>
            </a:lvl6pPr>
            <a:lvl7pPr lvl="6" algn="ctr">
              <a:lnSpc>
                <a:spcPct val="100000"/>
              </a:lnSpc>
              <a:spcBef>
                <a:spcPts val="0"/>
              </a:spcBef>
              <a:spcAft>
                <a:spcPts val="0"/>
              </a:spcAft>
              <a:buSzPts val="3700"/>
              <a:buNone/>
              <a:defRPr sz="3700"/>
            </a:lvl7pPr>
            <a:lvl8pPr lvl="7" algn="ctr">
              <a:lnSpc>
                <a:spcPct val="100000"/>
              </a:lnSpc>
              <a:spcBef>
                <a:spcPts val="0"/>
              </a:spcBef>
              <a:spcAft>
                <a:spcPts val="0"/>
              </a:spcAft>
              <a:buSzPts val="3700"/>
              <a:buNone/>
              <a:defRPr sz="3700"/>
            </a:lvl8pPr>
            <a:lvl9pPr lvl="8" algn="ctr">
              <a:lnSpc>
                <a:spcPct val="100000"/>
              </a:lnSpc>
              <a:spcBef>
                <a:spcPts val="0"/>
              </a:spcBef>
              <a:spcAft>
                <a:spcPts val="0"/>
              </a:spcAft>
              <a:buSzPts val="3700"/>
              <a:buNone/>
              <a:defRPr sz="3700"/>
            </a:lvl9pPr>
          </a:lstStyle>
          <a:p/>
        </p:txBody>
      </p:sp>
      <p:sp>
        <p:nvSpPr>
          <p:cNvPr id="12" name="Google Shape;12;p2"/>
          <p:cNvSpPr txBox="1"/>
          <p:nvPr>
            <p:ph idx="12" type="sldNum"/>
          </p:nvPr>
        </p:nvSpPr>
        <p:spPr>
          <a:xfrm>
            <a:off x="11296610" y="6217622"/>
            <a:ext cx="731700" cy="524700"/>
          </a:xfrm>
          <a:prstGeom prst="rect">
            <a:avLst/>
          </a:prstGeom>
        </p:spPr>
        <p:txBody>
          <a:bodyPr anchorCtr="0" anchor="ctr" bIns="121900" lIns="121900" spcFirstLastPara="1" rIns="121900" wrap="square" tIns="1219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415600" y="1474833"/>
            <a:ext cx="11360700" cy="2618100"/>
          </a:xfrm>
          <a:prstGeom prst="rect">
            <a:avLst/>
          </a:prstGeom>
        </p:spPr>
        <p:txBody>
          <a:bodyPr anchorCtr="0" anchor="b" bIns="121900" lIns="121900" spcFirstLastPara="1" rIns="121900" wrap="square" tIns="121900"/>
          <a:lstStyle>
            <a:lvl1pPr lvl="0" algn="ctr">
              <a:spcBef>
                <a:spcPts val="0"/>
              </a:spcBef>
              <a:spcAft>
                <a:spcPts val="0"/>
              </a:spcAft>
              <a:buSzPts val="16000"/>
              <a:buNone/>
              <a:defRPr sz="16000"/>
            </a:lvl1pPr>
            <a:lvl2pPr lvl="1" algn="ctr">
              <a:spcBef>
                <a:spcPts val="0"/>
              </a:spcBef>
              <a:spcAft>
                <a:spcPts val="0"/>
              </a:spcAft>
              <a:buSzPts val="16000"/>
              <a:buNone/>
              <a:defRPr sz="16000"/>
            </a:lvl2pPr>
            <a:lvl3pPr lvl="2" algn="ctr">
              <a:spcBef>
                <a:spcPts val="0"/>
              </a:spcBef>
              <a:spcAft>
                <a:spcPts val="0"/>
              </a:spcAft>
              <a:buSzPts val="16000"/>
              <a:buNone/>
              <a:defRPr sz="16000"/>
            </a:lvl3pPr>
            <a:lvl4pPr lvl="3" algn="ctr">
              <a:spcBef>
                <a:spcPts val="0"/>
              </a:spcBef>
              <a:spcAft>
                <a:spcPts val="0"/>
              </a:spcAft>
              <a:buSzPts val="16000"/>
              <a:buNone/>
              <a:defRPr sz="16000"/>
            </a:lvl4pPr>
            <a:lvl5pPr lvl="4" algn="ctr">
              <a:spcBef>
                <a:spcPts val="0"/>
              </a:spcBef>
              <a:spcAft>
                <a:spcPts val="0"/>
              </a:spcAft>
              <a:buSzPts val="16000"/>
              <a:buNone/>
              <a:defRPr sz="16000"/>
            </a:lvl5pPr>
            <a:lvl6pPr lvl="5" algn="ctr">
              <a:spcBef>
                <a:spcPts val="0"/>
              </a:spcBef>
              <a:spcAft>
                <a:spcPts val="0"/>
              </a:spcAft>
              <a:buSzPts val="16000"/>
              <a:buNone/>
              <a:defRPr sz="16000"/>
            </a:lvl6pPr>
            <a:lvl7pPr lvl="6" algn="ctr">
              <a:spcBef>
                <a:spcPts val="0"/>
              </a:spcBef>
              <a:spcAft>
                <a:spcPts val="0"/>
              </a:spcAft>
              <a:buSzPts val="16000"/>
              <a:buNone/>
              <a:defRPr sz="16000"/>
            </a:lvl7pPr>
            <a:lvl8pPr lvl="7" algn="ctr">
              <a:spcBef>
                <a:spcPts val="0"/>
              </a:spcBef>
              <a:spcAft>
                <a:spcPts val="0"/>
              </a:spcAft>
              <a:buSzPts val="16000"/>
              <a:buNone/>
              <a:defRPr sz="16000"/>
            </a:lvl8pPr>
            <a:lvl9pPr lvl="8" algn="ctr">
              <a:spcBef>
                <a:spcPts val="0"/>
              </a:spcBef>
              <a:spcAft>
                <a:spcPts val="0"/>
              </a:spcAft>
              <a:buSzPts val="16000"/>
              <a:buNone/>
              <a:defRPr sz="16000"/>
            </a:lvl9pPr>
          </a:lstStyle>
          <a:p>
            <a:r>
              <a:t>xx%</a:t>
            </a:r>
          </a:p>
        </p:txBody>
      </p:sp>
      <p:sp>
        <p:nvSpPr>
          <p:cNvPr id="46" name="Google Shape;46;p11"/>
          <p:cNvSpPr txBox="1"/>
          <p:nvPr>
            <p:ph idx="1" type="body"/>
          </p:nvPr>
        </p:nvSpPr>
        <p:spPr>
          <a:xfrm>
            <a:off x="415600" y="4202967"/>
            <a:ext cx="11360700" cy="1734300"/>
          </a:xfrm>
          <a:prstGeom prst="rect">
            <a:avLst/>
          </a:prstGeom>
        </p:spPr>
        <p:txBody>
          <a:bodyPr anchorCtr="0" anchor="t" bIns="121900" lIns="121900" spcFirstLastPara="1" rIns="121900" wrap="square" tIns="121900"/>
          <a:lstStyle>
            <a:lvl1pPr indent="-381000" lvl="0" marL="457200" algn="ctr">
              <a:spcBef>
                <a:spcPts val="0"/>
              </a:spcBef>
              <a:spcAft>
                <a:spcPts val="0"/>
              </a:spcAft>
              <a:buSzPts val="2400"/>
              <a:buChar char="●"/>
              <a:defRPr/>
            </a:lvl1pPr>
            <a:lvl2pPr indent="-349250" lvl="1" marL="914400" algn="ctr">
              <a:spcBef>
                <a:spcPts val="2100"/>
              </a:spcBef>
              <a:spcAft>
                <a:spcPts val="0"/>
              </a:spcAft>
              <a:buSzPts val="1900"/>
              <a:buChar char="○"/>
              <a:defRPr/>
            </a:lvl2pPr>
            <a:lvl3pPr indent="-349250" lvl="2" marL="1371600" algn="ctr">
              <a:spcBef>
                <a:spcPts val="2100"/>
              </a:spcBef>
              <a:spcAft>
                <a:spcPts val="0"/>
              </a:spcAft>
              <a:buSzPts val="1900"/>
              <a:buChar char="■"/>
              <a:defRPr/>
            </a:lvl3pPr>
            <a:lvl4pPr indent="-349250" lvl="3" marL="1828800" algn="ctr">
              <a:spcBef>
                <a:spcPts val="2100"/>
              </a:spcBef>
              <a:spcAft>
                <a:spcPts val="0"/>
              </a:spcAft>
              <a:buSzPts val="1900"/>
              <a:buChar char="●"/>
              <a:defRPr/>
            </a:lvl4pPr>
            <a:lvl5pPr indent="-349250" lvl="4" marL="2286000" algn="ctr">
              <a:spcBef>
                <a:spcPts val="2100"/>
              </a:spcBef>
              <a:spcAft>
                <a:spcPts val="0"/>
              </a:spcAft>
              <a:buSzPts val="1900"/>
              <a:buChar char="○"/>
              <a:defRPr/>
            </a:lvl5pPr>
            <a:lvl6pPr indent="-349250" lvl="5" marL="2743200" algn="ctr">
              <a:spcBef>
                <a:spcPts val="2100"/>
              </a:spcBef>
              <a:spcAft>
                <a:spcPts val="0"/>
              </a:spcAft>
              <a:buSzPts val="1900"/>
              <a:buChar char="■"/>
              <a:defRPr/>
            </a:lvl6pPr>
            <a:lvl7pPr indent="-349250" lvl="6" marL="3200400" algn="ctr">
              <a:spcBef>
                <a:spcPts val="2100"/>
              </a:spcBef>
              <a:spcAft>
                <a:spcPts val="0"/>
              </a:spcAft>
              <a:buSzPts val="1900"/>
              <a:buChar char="●"/>
              <a:defRPr/>
            </a:lvl7pPr>
            <a:lvl8pPr indent="-349250" lvl="7" marL="3657600" algn="ctr">
              <a:spcBef>
                <a:spcPts val="2100"/>
              </a:spcBef>
              <a:spcAft>
                <a:spcPts val="0"/>
              </a:spcAft>
              <a:buSzPts val="1900"/>
              <a:buChar char="○"/>
              <a:defRPr/>
            </a:lvl8pPr>
            <a:lvl9pPr indent="-349250" lvl="8" marL="4114800" algn="ctr">
              <a:spcBef>
                <a:spcPts val="2100"/>
              </a:spcBef>
              <a:spcAft>
                <a:spcPts val="2100"/>
              </a:spcAft>
              <a:buSzPts val="1900"/>
              <a:buChar char="■"/>
              <a:defRPr/>
            </a:lvl9pPr>
          </a:lstStyle>
          <a:p/>
        </p:txBody>
      </p:sp>
      <p:sp>
        <p:nvSpPr>
          <p:cNvPr id="47" name="Google Shape;47;p11"/>
          <p:cNvSpPr txBox="1"/>
          <p:nvPr>
            <p:ph idx="12" type="sldNum"/>
          </p:nvPr>
        </p:nvSpPr>
        <p:spPr>
          <a:xfrm>
            <a:off x="11296610" y="6217622"/>
            <a:ext cx="731700" cy="524700"/>
          </a:xfrm>
          <a:prstGeom prst="rect">
            <a:avLst/>
          </a:prstGeom>
        </p:spPr>
        <p:txBody>
          <a:bodyPr anchorCtr="0" anchor="ctr" bIns="121900" lIns="121900" spcFirstLastPara="1" rIns="121900" wrap="square" tIns="1219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11296610" y="6217622"/>
            <a:ext cx="731700" cy="524700"/>
          </a:xfrm>
          <a:prstGeom prst="rect">
            <a:avLst/>
          </a:prstGeom>
        </p:spPr>
        <p:txBody>
          <a:bodyPr anchorCtr="0" anchor="ctr" bIns="121900" lIns="121900" spcFirstLastPara="1" rIns="121900" wrap="square" tIns="1219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50" name="Shape 50"/>
        <p:cNvGrpSpPr/>
        <p:nvPr/>
      </p:nvGrpSpPr>
      <p:grpSpPr>
        <a:xfrm>
          <a:off x="0" y="0"/>
          <a:ext cx="0" cy="0"/>
          <a:chOff x="0" y="0"/>
          <a:chExt cx="0" cy="0"/>
        </a:xfrm>
      </p:grpSpPr>
      <p:sp>
        <p:nvSpPr>
          <p:cNvPr id="51" name="Google Shape;51;p13"/>
          <p:cNvSpPr txBox="1"/>
          <p:nvPr>
            <p:ph type="title"/>
          </p:nvPr>
        </p:nvSpPr>
        <p:spPr>
          <a:xfrm>
            <a:off x="677862" y="609600"/>
            <a:ext cx="8596200" cy="1320900"/>
          </a:xfrm>
          <a:prstGeom prst="rect">
            <a:avLst/>
          </a:prstGeom>
          <a:noFill/>
          <a:ln>
            <a:noFill/>
          </a:ln>
        </p:spPr>
        <p:txBody>
          <a:bodyPr anchorCtr="0" anchor="t" bIns="45700" lIns="91425" spcFirstLastPara="1" rIns="91425" wrap="square" tIns="45700"/>
          <a:lstStyle>
            <a:lvl1pPr lvl="0" marR="0" rtl="0" algn="l">
              <a:spcBef>
                <a:spcPts val="0"/>
              </a:spcBef>
              <a:spcAft>
                <a:spcPts val="0"/>
              </a:spcAft>
              <a:buClr>
                <a:schemeClr val="accent1"/>
              </a:buClr>
              <a:buSzPts val="3600"/>
              <a:buFont typeface="Trebuchet MS"/>
              <a:buNone/>
              <a:defRPr b="0" i="0" sz="3600" u="none" cap="none" strike="noStrike">
                <a:solidFill>
                  <a:schemeClr val="accent1"/>
                </a:solidFill>
                <a:latin typeface="Trebuchet MS"/>
                <a:ea typeface="Trebuchet MS"/>
                <a:cs typeface="Trebuchet MS"/>
                <a:sym typeface="Trebuchet MS"/>
              </a:defRPr>
            </a:lvl1pPr>
            <a:lvl2pPr lvl="1" marR="0" rtl="0" algn="l">
              <a:spcBef>
                <a:spcPts val="0"/>
              </a:spcBef>
              <a:spcAft>
                <a:spcPts val="0"/>
              </a:spcAft>
              <a:buSzPts val="3700"/>
              <a:buNone/>
              <a:defRPr b="0" i="0" sz="1800" u="none" cap="none" strike="noStrike">
                <a:solidFill>
                  <a:schemeClr val="dk2"/>
                </a:solidFill>
              </a:defRPr>
            </a:lvl2pPr>
            <a:lvl3pPr lvl="2" marR="0" rtl="0" algn="l">
              <a:spcBef>
                <a:spcPts val="0"/>
              </a:spcBef>
              <a:spcAft>
                <a:spcPts val="0"/>
              </a:spcAft>
              <a:buSzPts val="3700"/>
              <a:buNone/>
              <a:defRPr b="0" i="0" sz="1800" u="none" cap="none" strike="noStrike">
                <a:solidFill>
                  <a:schemeClr val="dk2"/>
                </a:solidFill>
              </a:defRPr>
            </a:lvl3pPr>
            <a:lvl4pPr lvl="3" marR="0" rtl="0" algn="l">
              <a:spcBef>
                <a:spcPts val="0"/>
              </a:spcBef>
              <a:spcAft>
                <a:spcPts val="0"/>
              </a:spcAft>
              <a:buSzPts val="3700"/>
              <a:buNone/>
              <a:defRPr b="0" i="0" sz="1800" u="none" cap="none" strike="noStrike">
                <a:solidFill>
                  <a:schemeClr val="dk2"/>
                </a:solidFill>
              </a:defRPr>
            </a:lvl4pPr>
            <a:lvl5pPr lvl="4" marR="0" rtl="0" algn="l">
              <a:spcBef>
                <a:spcPts val="0"/>
              </a:spcBef>
              <a:spcAft>
                <a:spcPts val="0"/>
              </a:spcAft>
              <a:buSzPts val="3700"/>
              <a:buNone/>
              <a:defRPr b="0" i="0" sz="1800" u="none" cap="none" strike="noStrike">
                <a:solidFill>
                  <a:schemeClr val="dk2"/>
                </a:solidFill>
              </a:defRPr>
            </a:lvl5pPr>
            <a:lvl6pPr lvl="5" marR="0" rtl="0" algn="l">
              <a:spcBef>
                <a:spcPts val="0"/>
              </a:spcBef>
              <a:spcAft>
                <a:spcPts val="0"/>
              </a:spcAft>
              <a:buSzPts val="3700"/>
              <a:buNone/>
              <a:defRPr b="0" i="0" sz="1800" u="none" cap="none" strike="noStrike">
                <a:solidFill>
                  <a:schemeClr val="dk2"/>
                </a:solidFill>
              </a:defRPr>
            </a:lvl6pPr>
            <a:lvl7pPr lvl="6" marR="0" rtl="0" algn="l">
              <a:spcBef>
                <a:spcPts val="0"/>
              </a:spcBef>
              <a:spcAft>
                <a:spcPts val="0"/>
              </a:spcAft>
              <a:buSzPts val="3700"/>
              <a:buNone/>
              <a:defRPr b="0" i="0" sz="1800" u="none" cap="none" strike="noStrike">
                <a:solidFill>
                  <a:schemeClr val="dk2"/>
                </a:solidFill>
              </a:defRPr>
            </a:lvl7pPr>
            <a:lvl8pPr lvl="7" marR="0" rtl="0" algn="l">
              <a:spcBef>
                <a:spcPts val="0"/>
              </a:spcBef>
              <a:spcAft>
                <a:spcPts val="0"/>
              </a:spcAft>
              <a:buSzPts val="3700"/>
              <a:buNone/>
              <a:defRPr b="0" i="0" sz="1800" u="none" cap="none" strike="noStrike">
                <a:solidFill>
                  <a:schemeClr val="dk2"/>
                </a:solidFill>
              </a:defRPr>
            </a:lvl8pPr>
            <a:lvl9pPr lvl="8" marR="0" rtl="0" algn="l">
              <a:spcBef>
                <a:spcPts val="0"/>
              </a:spcBef>
              <a:spcAft>
                <a:spcPts val="0"/>
              </a:spcAft>
              <a:buSzPts val="3700"/>
              <a:buNone/>
              <a:defRPr b="0" i="0" sz="1800" u="none" cap="none" strike="noStrike">
                <a:solidFill>
                  <a:schemeClr val="dk2"/>
                </a:solidFill>
              </a:defRPr>
            </a:lvl9pPr>
          </a:lstStyle>
          <a:p/>
        </p:txBody>
      </p:sp>
      <p:sp>
        <p:nvSpPr>
          <p:cNvPr id="52" name="Google Shape;52;p13"/>
          <p:cNvSpPr txBox="1"/>
          <p:nvPr>
            <p:ph idx="1" type="body"/>
          </p:nvPr>
        </p:nvSpPr>
        <p:spPr>
          <a:xfrm>
            <a:off x="677862" y="2160587"/>
            <a:ext cx="8596200" cy="3881400"/>
          </a:xfrm>
          <a:prstGeom prst="rect">
            <a:avLst/>
          </a:prstGeom>
          <a:noFill/>
          <a:ln>
            <a:noFill/>
          </a:ln>
        </p:spPr>
        <p:txBody>
          <a:bodyPr anchorCtr="0" anchor="t" bIns="45700" lIns="91425" spcFirstLastPara="1" rIns="91425" wrap="square" tIns="45700"/>
          <a:lstStyle>
            <a:lvl1pPr indent="-320040" lvl="0" marL="457200" marR="0" rtl="0" algn="l">
              <a:spcBef>
                <a:spcPts val="1000"/>
              </a:spcBef>
              <a:spcAft>
                <a:spcPts val="0"/>
              </a:spcAft>
              <a:buClr>
                <a:schemeClr val="accent1"/>
              </a:buClr>
              <a:buSzPts val="1440"/>
              <a:buFont typeface="Noto Sans Symbols"/>
              <a:buChar char="▶"/>
              <a:defRPr b="0" i="0" sz="1800" u="none" cap="none" strike="noStrike">
                <a:solidFill>
                  <a:srgbClr val="3F3F3F"/>
                </a:solidFill>
                <a:latin typeface="Trebuchet MS"/>
                <a:ea typeface="Trebuchet MS"/>
                <a:cs typeface="Trebuchet MS"/>
                <a:sym typeface="Trebuchet MS"/>
              </a:defRPr>
            </a:lvl1pPr>
            <a:lvl2pPr indent="-309880" lvl="1" marL="914400" marR="0" rtl="0" algn="l">
              <a:spcBef>
                <a:spcPts val="1000"/>
              </a:spcBef>
              <a:spcAft>
                <a:spcPts val="0"/>
              </a:spcAft>
              <a:buClr>
                <a:schemeClr val="accent1"/>
              </a:buClr>
              <a:buSzPts val="1280"/>
              <a:buFont typeface="Noto Sans Symbols"/>
              <a:buChar char="▶"/>
              <a:defRPr b="0" i="0" sz="1600" u="none" cap="none" strike="noStrike">
                <a:solidFill>
                  <a:srgbClr val="3F3F3F"/>
                </a:solidFill>
                <a:latin typeface="Trebuchet MS"/>
                <a:ea typeface="Trebuchet MS"/>
                <a:cs typeface="Trebuchet MS"/>
                <a:sym typeface="Trebuchet MS"/>
              </a:defRPr>
            </a:lvl2pPr>
            <a:lvl3pPr indent="-299719" lvl="2" marL="1371600" marR="0" rtl="0" algn="l">
              <a:spcBef>
                <a:spcPts val="1000"/>
              </a:spcBef>
              <a:spcAft>
                <a:spcPts val="0"/>
              </a:spcAft>
              <a:buClr>
                <a:schemeClr val="accent1"/>
              </a:buClr>
              <a:buSzPts val="1120"/>
              <a:buFont typeface="Noto Sans Symbols"/>
              <a:buChar char="▶"/>
              <a:defRPr b="0" i="0" sz="1400" u="none" cap="none" strike="noStrike">
                <a:solidFill>
                  <a:srgbClr val="3F3F3F"/>
                </a:solidFill>
                <a:latin typeface="Trebuchet MS"/>
                <a:ea typeface="Trebuchet MS"/>
                <a:cs typeface="Trebuchet MS"/>
                <a:sym typeface="Trebuchet MS"/>
              </a:defRPr>
            </a:lvl3pPr>
            <a:lvl4pPr indent="-289560" lvl="3" marL="18288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4pPr>
            <a:lvl5pPr indent="-289560" lvl="4" marL="22860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5pPr>
            <a:lvl6pPr indent="-289560" lvl="5" marL="27432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6pPr>
            <a:lvl7pPr indent="-289560" lvl="6" marL="32004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7pPr>
            <a:lvl8pPr indent="-289559" lvl="7" marL="36576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8pPr>
            <a:lvl9pPr indent="-289559" lvl="8" marL="41148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9pPr>
          </a:lstStyle>
          <a:p/>
        </p:txBody>
      </p:sp>
      <p:sp>
        <p:nvSpPr>
          <p:cNvPr id="53" name="Google Shape;53;p13"/>
          <p:cNvSpPr txBox="1"/>
          <p:nvPr>
            <p:ph idx="10" type="dt"/>
          </p:nvPr>
        </p:nvSpPr>
        <p:spPr>
          <a:xfrm>
            <a:off x="7205662" y="6042025"/>
            <a:ext cx="911100" cy="365100"/>
          </a:xfrm>
          <a:prstGeom prst="rect">
            <a:avLst/>
          </a:prstGeom>
          <a:noFill/>
          <a:ln>
            <a:noFill/>
          </a:ln>
        </p:spPr>
        <p:txBody>
          <a:bodyPr anchorCtr="0" anchor="ctr" bIns="45700" lIns="91425" spcFirstLastPara="1" rIns="91425" wrap="square" tIns="45700"/>
          <a:lstStyle>
            <a:lvl1pPr lvl="0" marR="0" rtl="0" algn="r">
              <a:lnSpc>
                <a:spcPct val="100000"/>
              </a:lnSpc>
              <a:spcBef>
                <a:spcPts val="0"/>
              </a:spcBef>
              <a:spcAft>
                <a:spcPts val="0"/>
              </a:spcAft>
              <a:buSzPts val="1400"/>
              <a:buNone/>
              <a:defRPr b="0" i="0" sz="900" u="none">
                <a:solidFill>
                  <a:srgbClr val="898989"/>
                </a:solidFill>
                <a:latin typeface="Trebuchet MS"/>
                <a:ea typeface="Trebuchet MS"/>
                <a:cs typeface="Trebuchet MS"/>
                <a:sym typeface="Trebuchet MS"/>
              </a:defRPr>
            </a:lvl1pPr>
            <a:lvl2pPr lvl="1"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lvl="2"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lvl="3"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lvl="4"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lvl="5"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lvl="6"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lvl="7"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lvl="8"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54" name="Google Shape;54;p13"/>
          <p:cNvSpPr txBox="1"/>
          <p:nvPr>
            <p:ph idx="11" type="ftr"/>
          </p:nvPr>
        </p:nvSpPr>
        <p:spPr>
          <a:xfrm>
            <a:off x="677862" y="6042025"/>
            <a:ext cx="6297600" cy="365100"/>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SzPts val="1400"/>
              <a:buNone/>
              <a:defRPr b="0" i="0" sz="1800" u="none">
                <a:solidFill>
                  <a:schemeClr val="dk1"/>
                </a:solidFill>
                <a:latin typeface="Trebuchet MS"/>
                <a:ea typeface="Trebuchet MS"/>
                <a:cs typeface="Trebuchet MS"/>
                <a:sym typeface="Trebuchet MS"/>
              </a:defRPr>
            </a:lvl1pPr>
            <a:lvl2pPr lvl="1"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lvl="2"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lvl="3"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lvl="4"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lvl="5"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lvl="6"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lvl="7"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lvl="8" marR="0" rtl="0" algn="l">
              <a:lnSpc>
                <a:spcPct val="100000"/>
              </a:lnSpc>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55" name="Google Shape;55;p13"/>
          <p:cNvSpPr txBox="1"/>
          <p:nvPr>
            <p:ph idx="12" type="sldNum"/>
          </p:nvPr>
        </p:nvSpPr>
        <p:spPr>
          <a:xfrm>
            <a:off x="8589962" y="6042025"/>
            <a:ext cx="6843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1pPr>
            <a:lvl2pPr indent="0" lvl="1" marL="0" marR="0" rtl="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2pPr>
            <a:lvl3pPr indent="0" lvl="2" marL="0" marR="0" rtl="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3pPr>
            <a:lvl4pPr indent="0" lvl="3" marL="0" marR="0" rtl="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4pPr>
            <a:lvl5pPr indent="0" lvl="4" marL="0" marR="0" rtl="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5pPr>
            <a:lvl6pPr indent="0" lvl="5" marL="0" marR="0" rtl="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6pPr>
            <a:lvl7pPr indent="0" lvl="6" marL="0" marR="0" rtl="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7pPr>
            <a:lvl8pPr indent="0" lvl="7" marL="0" marR="0" rtl="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8pPr>
            <a:lvl9pPr indent="0" lvl="8" marL="0" marR="0" rtl="0" algn="r">
              <a:lnSpc>
                <a:spcPct val="100000"/>
              </a:lnSpc>
              <a:spcBef>
                <a:spcPts val="0"/>
              </a:spcBef>
              <a:spcAft>
                <a:spcPts val="0"/>
              </a:spcAft>
              <a:buClr>
                <a:schemeClr val="accent1"/>
              </a:buClr>
              <a:buSzPts val="900"/>
              <a:buFont typeface="Trebuchet MS"/>
              <a:buNone/>
              <a:defRPr b="0" i="0" sz="900" u="none">
                <a:solidFill>
                  <a:schemeClr val="accent1"/>
                </a:solidFill>
                <a:latin typeface="Trebuchet MS"/>
                <a:ea typeface="Trebuchet MS"/>
                <a:cs typeface="Trebuchet MS"/>
                <a:sym typeface="Trebuchet MS"/>
              </a:defRPr>
            </a:lvl9pPr>
          </a:lstStyle>
          <a:p>
            <a:pPr indent="0" lvl="0" marL="0">
              <a:spcBef>
                <a:spcPts val="0"/>
              </a:spcBef>
              <a:spcAft>
                <a:spcPts val="0"/>
              </a:spcAft>
              <a:buNone/>
            </a:pPr>
            <a:fld id="{00000000-1234-1234-1234-123412341234}" type="slidenum">
              <a:rPr lang="en-US"/>
              <a:t>‹#›</a:t>
            </a:fld>
            <a:endParaRPr sz="1300">
              <a:solidFill>
                <a:schemeClr val="dk2"/>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415600" y="2867800"/>
            <a:ext cx="11360700" cy="1122300"/>
          </a:xfrm>
          <a:prstGeom prst="rect">
            <a:avLst/>
          </a:prstGeom>
        </p:spPr>
        <p:txBody>
          <a:bodyPr anchorCtr="0" anchor="ctr" bIns="121900" lIns="121900" spcFirstLastPara="1" rIns="121900" wrap="square" tIns="121900"/>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5" name="Google Shape;15;p3"/>
          <p:cNvSpPr txBox="1"/>
          <p:nvPr>
            <p:ph idx="12" type="sldNum"/>
          </p:nvPr>
        </p:nvSpPr>
        <p:spPr>
          <a:xfrm>
            <a:off x="11296610" y="6217622"/>
            <a:ext cx="731700" cy="524700"/>
          </a:xfrm>
          <a:prstGeom prst="rect">
            <a:avLst/>
          </a:prstGeom>
        </p:spPr>
        <p:txBody>
          <a:bodyPr anchorCtr="0" anchor="ctr" bIns="121900" lIns="121900" spcFirstLastPara="1" rIns="121900" wrap="square" tIns="1219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415600" y="593367"/>
            <a:ext cx="11360700" cy="763500"/>
          </a:xfrm>
          <a:prstGeom prst="rect">
            <a:avLst/>
          </a:prstGeom>
        </p:spPr>
        <p:txBody>
          <a:bodyPr anchorCtr="0" anchor="t" bIns="121900" lIns="121900" spcFirstLastPara="1" rIns="121900" wrap="square" tIns="121900"/>
          <a:lstStyle>
            <a:lvl1pPr lvl="0">
              <a:spcBef>
                <a:spcPts val="0"/>
              </a:spcBef>
              <a:spcAft>
                <a:spcPts val="0"/>
              </a:spcAft>
              <a:buSzPts val="3700"/>
              <a:buNone/>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p:txBody>
      </p:sp>
      <p:sp>
        <p:nvSpPr>
          <p:cNvPr id="18" name="Google Shape;18;p4"/>
          <p:cNvSpPr txBox="1"/>
          <p:nvPr>
            <p:ph idx="1" type="body"/>
          </p:nvPr>
        </p:nvSpPr>
        <p:spPr>
          <a:xfrm>
            <a:off x="415600" y="1536633"/>
            <a:ext cx="11360700" cy="4555200"/>
          </a:xfrm>
          <a:prstGeom prst="rect">
            <a:avLst/>
          </a:prstGeom>
        </p:spPr>
        <p:txBody>
          <a:bodyPr anchorCtr="0" anchor="t" bIns="121900" lIns="121900" spcFirstLastPara="1" rIns="121900" wrap="square" tIns="121900"/>
          <a:lstStyle>
            <a:lvl1pPr indent="-381000" lvl="0" marL="457200">
              <a:spcBef>
                <a:spcPts val="0"/>
              </a:spcBef>
              <a:spcAft>
                <a:spcPts val="0"/>
              </a:spcAft>
              <a:buSzPts val="2400"/>
              <a:buChar char="●"/>
              <a:defRPr/>
            </a:lvl1pPr>
            <a:lvl2pPr indent="-349250" lvl="1" marL="914400">
              <a:spcBef>
                <a:spcPts val="2100"/>
              </a:spcBef>
              <a:spcAft>
                <a:spcPts val="0"/>
              </a:spcAft>
              <a:buSzPts val="1900"/>
              <a:buChar char="○"/>
              <a:defRPr/>
            </a:lvl2pPr>
            <a:lvl3pPr indent="-349250" lvl="2" marL="1371600">
              <a:spcBef>
                <a:spcPts val="2100"/>
              </a:spcBef>
              <a:spcAft>
                <a:spcPts val="0"/>
              </a:spcAft>
              <a:buSzPts val="1900"/>
              <a:buChar char="■"/>
              <a:defRPr/>
            </a:lvl3pPr>
            <a:lvl4pPr indent="-349250" lvl="3" marL="1828800">
              <a:spcBef>
                <a:spcPts val="2100"/>
              </a:spcBef>
              <a:spcAft>
                <a:spcPts val="0"/>
              </a:spcAft>
              <a:buSzPts val="1900"/>
              <a:buChar char="●"/>
              <a:defRPr/>
            </a:lvl4pPr>
            <a:lvl5pPr indent="-349250" lvl="4" marL="2286000">
              <a:spcBef>
                <a:spcPts val="2100"/>
              </a:spcBef>
              <a:spcAft>
                <a:spcPts val="0"/>
              </a:spcAft>
              <a:buSzPts val="1900"/>
              <a:buChar char="○"/>
              <a:defRPr/>
            </a:lvl5pPr>
            <a:lvl6pPr indent="-349250" lvl="5" marL="2743200">
              <a:spcBef>
                <a:spcPts val="2100"/>
              </a:spcBef>
              <a:spcAft>
                <a:spcPts val="0"/>
              </a:spcAft>
              <a:buSzPts val="1900"/>
              <a:buChar char="■"/>
              <a:defRPr/>
            </a:lvl6pPr>
            <a:lvl7pPr indent="-349250" lvl="6" marL="3200400">
              <a:spcBef>
                <a:spcPts val="2100"/>
              </a:spcBef>
              <a:spcAft>
                <a:spcPts val="0"/>
              </a:spcAft>
              <a:buSzPts val="1900"/>
              <a:buChar char="●"/>
              <a:defRPr/>
            </a:lvl7pPr>
            <a:lvl8pPr indent="-349250" lvl="7" marL="3657600">
              <a:spcBef>
                <a:spcPts val="2100"/>
              </a:spcBef>
              <a:spcAft>
                <a:spcPts val="0"/>
              </a:spcAft>
              <a:buSzPts val="1900"/>
              <a:buChar char="○"/>
              <a:defRPr/>
            </a:lvl8pPr>
            <a:lvl9pPr indent="-349250" lvl="8" marL="4114800">
              <a:spcBef>
                <a:spcPts val="2100"/>
              </a:spcBef>
              <a:spcAft>
                <a:spcPts val="2100"/>
              </a:spcAft>
              <a:buSzPts val="1900"/>
              <a:buChar char="■"/>
              <a:defRPr/>
            </a:lvl9pPr>
          </a:lstStyle>
          <a:p/>
        </p:txBody>
      </p:sp>
      <p:sp>
        <p:nvSpPr>
          <p:cNvPr id="19" name="Google Shape;19;p4"/>
          <p:cNvSpPr txBox="1"/>
          <p:nvPr>
            <p:ph idx="12" type="sldNum"/>
          </p:nvPr>
        </p:nvSpPr>
        <p:spPr>
          <a:xfrm>
            <a:off x="11296610" y="6217622"/>
            <a:ext cx="731700" cy="524700"/>
          </a:xfrm>
          <a:prstGeom prst="rect">
            <a:avLst/>
          </a:prstGeom>
        </p:spPr>
        <p:txBody>
          <a:bodyPr anchorCtr="0" anchor="ctr" bIns="121900" lIns="121900" spcFirstLastPara="1" rIns="121900" wrap="square" tIns="1219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415600" y="593367"/>
            <a:ext cx="11360700" cy="763500"/>
          </a:xfrm>
          <a:prstGeom prst="rect">
            <a:avLst/>
          </a:prstGeom>
        </p:spPr>
        <p:txBody>
          <a:bodyPr anchorCtr="0" anchor="t" bIns="121900" lIns="121900" spcFirstLastPara="1" rIns="121900" wrap="square" tIns="121900"/>
          <a:lstStyle>
            <a:lvl1pPr lvl="0">
              <a:spcBef>
                <a:spcPts val="0"/>
              </a:spcBef>
              <a:spcAft>
                <a:spcPts val="0"/>
              </a:spcAft>
              <a:buSzPts val="3700"/>
              <a:buNone/>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p:txBody>
      </p:sp>
      <p:sp>
        <p:nvSpPr>
          <p:cNvPr id="22" name="Google Shape;22;p5"/>
          <p:cNvSpPr txBox="1"/>
          <p:nvPr>
            <p:ph idx="1" type="body"/>
          </p:nvPr>
        </p:nvSpPr>
        <p:spPr>
          <a:xfrm>
            <a:off x="415600" y="1536633"/>
            <a:ext cx="5333100" cy="4555200"/>
          </a:xfrm>
          <a:prstGeom prst="rect">
            <a:avLst/>
          </a:prstGeom>
        </p:spPr>
        <p:txBody>
          <a:bodyPr anchorCtr="0" anchor="t" bIns="121900" lIns="121900" spcFirstLastPara="1" rIns="121900" wrap="square" tIns="121900"/>
          <a:lstStyle>
            <a:lvl1pPr indent="-349250" lvl="0" marL="457200">
              <a:spcBef>
                <a:spcPts val="0"/>
              </a:spcBef>
              <a:spcAft>
                <a:spcPts val="0"/>
              </a:spcAft>
              <a:buSzPts val="1900"/>
              <a:buChar char="●"/>
              <a:defRPr sz="1900"/>
            </a:lvl1pPr>
            <a:lvl2pPr indent="-330200" lvl="1" marL="914400">
              <a:spcBef>
                <a:spcPts val="2100"/>
              </a:spcBef>
              <a:spcAft>
                <a:spcPts val="0"/>
              </a:spcAft>
              <a:buSzPts val="1600"/>
              <a:buChar char="○"/>
              <a:defRPr sz="1600"/>
            </a:lvl2pPr>
            <a:lvl3pPr indent="-330200" lvl="2" marL="1371600">
              <a:spcBef>
                <a:spcPts val="2100"/>
              </a:spcBef>
              <a:spcAft>
                <a:spcPts val="0"/>
              </a:spcAft>
              <a:buSzPts val="1600"/>
              <a:buChar char="■"/>
              <a:defRPr sz="1600"/>
            </a:lvl3pPr>
            <a:lvl4pPr indent="-330200" lvl="3" marL="1828800">
              <a:spcBef>
                <a:spcPts val="2100"/>
              </a:spcBef>
              <a:spcAft>
                <a:spcPts val="0"/>
              </a:spcAft>
              <a:buSzPts val="1600"/>
              <a:buChar char="●"/>
              <a:defRPr sz="1600"/>
            </a:lvl4pPr>
            <a:lvl5pPr indent="-330200" lvl="4" marL="2286000">
              <a:spcBef>
                <a:spcPts val="2100"/>
              </a:spcBef>
              <a:spcAft>
                <a:spcPts val="0"/>
              </a:spcAft>
              <a:buSzPts val="1600"/>
              <a:buChar char="○"/>
              <a:defRPr sz="1600"/>
            </a:lvl5pPr>
            <a:lvl6pPr indent="-330200" lvl="5" marL="2743200">
              <a:spcBef>
                <a:spcPts val="2100"/>
              </a:spcBef>
              <a:spcAft>
                <a:spcPts val="0"/>
              </a:spcAft>
              <a:buSzPts val="1600"/>
              <a:buChar char="■"/>
              <a:defRPr sz="1600"/>
            </a:lvl6pPr>
            <a:lvl7pPr indent="-330200" lvl="6" marL="3200400">
              <a:spcBef>
                <a:spcPts val="2100"/>
              </a:spcBef>
              <a:spcAft>
                <a:spcPts val="0"/>
              </a:spcAft>
              <a:buSzPts val="1600"/>
              <a:buChar char="●"/>
              <a:defRPr sz="1600"/>
            </a:lvl7pPr>
            <a:lvl8pPr indent="-330200" lvl="7" marL="3657600">
              <a:spcBef>
                <a:spcPts val="2100"/>
              </a:spcBef>
              <a:spcAft>
                <a:spcPts val="0"/>
              </a:spcAft>
              <a:buSzPts val="1600"/>
              <a:buChar char="○"/>
              <a:defRPr sz="1600"/>
            </a:lvl8pPr>
            <a:lvl9pPr indent="-330200" lvl="8" marL="4114800">
              <a:spcBef>
                <a:spcPts val="2100"/>
              </a:spcBef>
              <a:spcAft>
                <a:spcPts val="2100"/>
              </a:spcAft>
              <a:buSzPts val="1600"/>
              <a:buChar char="■"/>
              <a:defRPr sz="1600"/>
            </a:lvl9pPr>
          </a:lstStyle>
          <a:p/>
        </p:txBody>
      </p:sp>
      <p:sp>
        <p:nvSpPr>
          <p:cNvPr id="23" name="Google Shape;23;p5"/>
          <p:cNvSpPr txBox="1"/>
          <p:nvPr>
            <p:ph idx="2" type="body"/>
          </p:nvPr>
        </p:nvSpPr>
        <p:spPr>
          <a:xfrm>
            <a:off x="6443200" y="1536633"/>
            <a:ext cx="5333100" cy="4555200"/>
          </a:xfrm>
          <a:prstGeom prst="rect">
            <a:avLst/>
          </a:prstGeom>
        </p:spPr>
        <p:txBody>
          <a:bodyPr anchorCtr="0" anchor="t" bIns="121900" lIns="121900" spcFirstLastPara="1" rIns="121900" wrap="square" tIns="121900"/>
          <a:lstStyle>
            <a:lvl1pPr indent="-349250" lvl="0" marL="457200">
              <a:spcBef>
                <a:spcPts val="0"/>
              </a:spcBef>
              <a:spcAft>
                <a:spcPts val="0"/>
              </a:spcAft>
              <a:buSzPts val="1900"/>
              <a:buChar char="●"/>
              <a:defRPr sz="1900"/>
            </a:lvl1pPr>
            <a:lvl2pPr indent="-330200" lvl="1" marL="914400">
              <a:spcBef>
                <a:spcPts val="2100"/>
              </a:spcBef>
              <a:spcAft>
                <a:spcPts val="0"/>
              </a:spcAft>
              <a:buSzPts val="1600"/>
              <a:buChar char="○"/>
              <a:defRPr sz="1600"/>
            </a:lvl2pPr>
            <a:lvl3pPr indent="-330200" lvl="2" marL="1371600">
              <a:spcBef>
                <a:spcPts val="2100"/>
              </a:spcBef>
              <a:spcAft>
                <a:spcPts val="0"/>
              </a:spcAft>
              <a:buSzPts val="1600"/>
              <a:buChar char="■"/>
              <a:defRPr sz="1600"/>
            </a:lvl3pPr>
            <a:lvl4pPr indent="-330200" lvl="3" marL="1828800">
              <a:spcBef>
                <a:spcPts val="2100"/>
              </a:spcBef>
              <a:spcAft>
                <a:spcPts val="0"/>
              </a:spcAft>
              <a:buSzPts val="1600"/>
              <a:buChar char="●"/>
              <a:defRPr sz="1600"/>
            </a:lvl4pPr>
            <a:lvl5pPr indent="-330200" lvl="4" marL="2286000">
              <a:spcBef>
                <a:spcPts val="2100"/>
              </a:spcBef>
              <a:spcAft>
                <a:spcPts val="0"/>
              </a:spcAft>
              <a:buSzPts val="1600"/>
              <a:buChar char="○"/>
              <a:defRPr sz="1600"/>
            </a:lvl5pPr>
            <a:lvl6pPr indent="-330200" lvl="5" marL="2743200">
              <a:spcBef>
                <a:spcPts val="2100"/>
              </a:spcBef>
              <a:spcAft>
                <a:spcPts val="0"/>
              </a:spcAft>
              <a:buSzPts val="1600"/>
              <a:buChar char="■"/>
              <a:defRPr sz="1600"/>
            </a:lvl6pPr>
            <a:lvl7pPr indent="-330200" lvl="6" marL="3200400">
              <a:spcBef>
                <a:spcPts val="2100"/>
              </a:spcBef>
              <a:spcAft>
                <a:spcPts val="0"/>
              </a:spcAft>
              <a:buSzPts val="1600"/>
              <a:buChar char="●"/>
              <a:defRPr sz="1600"/>
            </a:lvl7pPr>
            <a:lvl8pPr indent="-330200" lvl="7" marL="3657600">
              <a:spcBef>
                <a:spcPts val="2100"/>
              </a:spcBef>
              <a:spcAft>
                <a:spcPts val="0"/>
              </a:spcAft>
              <a:buSzPts val="1600"/>
              <a:buChar char="○"/>
              <a:defRPr sz="1600"/>
            </a:lvl8pPr>
            <a:lvl9pPr indent="-330200" lvl="8" marL="4114800">
              <a:spcBef>
                <a:spcPts val="2100"/>
              </a:spcBef>
              <a:spcAft>
                <a:spcPts val="2100"/>
              </a:spcAft>
              <a:buSzPts val="1600"/>
              <a:buChar char="■"/>
              <a:defRPr sz="1600"/>
            </a:lvl9pPr>
          </a:lstStyle>
          <a:p/>
        </p:txBody>
      </p:sp>
      <p:sp>
        <p:nvSpPr>
          <p:cNvPr id="24" name="Google Shape;24;p5"/>
          <p:cNvSpPr txBox="1"/>
          <p:nvPr>
            <p:ph idx="12" type="sldNum"/>
          </p:nvPr>
        </p:nvSpPr>
        <p:spPr>
          <a:xfrm>
            <a:off x="11296610" y="6217622"/>
            <a:ext cx="731700" cy="524700"/>
          </a:xfrm>
          <a:prstGeom prst="rect">
            <a:avLst/>
          </a:prstGeom>
        </p:spPr>
        <p:txBody>
          <a:bodyPr anchorCtr="0" anchor="ctr" bIns="121900" lIns="121900" spcFirstLastPara="1" rIns="121900" wrap="square" tIns="1219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415600" y="593367"/>
            <a:ext cx="11360700" cy="763500"/>
          </a:xfrm>
          <a:prstGeom prst="rect">
            <a:avLst/>
          </a:prstGeom>
        </p:spPr>
        <p:txBody>
          <a:bodyPr anchorCtr="0" anchor="t" bIns="121900" lIns="121900" spcFirstLastPara="1" rIns="121900" wrap="square" tIns="121900"/>
          <a:lstStyle>
            <a:lvl1pPr lvl="0">
              <a:spcBef>
                <a:spcPts val="0"/>
              </a:spcBef>
              <a:spcAft>
                <a:spcPts val="0"/>
              </a:spcAft>
              <a:buSzPts val="3700"/>
              <a:buNone/>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p:txBody>
      </p:sp>
      <p:sp>
        <p:nvSpPr>
          <p:cNvPr id="27" name="Google Shape;27;p6"/>
          <p:cNvSpPr txBox="1"/>
          <p:nvPr>
            <p:ph idx="12" type="sldNum"/>
          </p:nvPr>
        </p:nvSpPr>
        <p:spPr>
          <a:xfrm>
            <a:off x="11296610" y="6217622"/>
            <a:ext cx="731700" cy="524700"/>
          </a:xfrm>
          <a:prstGeom prst="rect">
            <a:avLst/>
          </a:prstGeom>
        </p:spPr>
        <p:txBody>
          <a:bodyPr anchorCtr="0" anchor="ctr" bIns="121900" lIns="121900" spcFirstLastPara="1" rIns="121900" wrap="square" tIns="1219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415600" y="740800"/>
            <a:ext cx="3744000" cy="1007700"/>
          </a:xfrm>
          <a:prstGeom prst="rect">
            <a:avLst/>
          </a:prstGeom>
        </p:spPr>
        <p:txBody>
          <a:bodyPr anchorCtr="0" anchor="b" bIns="121900" lIns="121900" spcFirstLastPara="1" rIns="121900" wrap="square" tIns="121900"/>
          <a:lstStyle>
            <a:lvl1pPr lvl="0">
              <a:spcBef>
                <a:spcPts val="0"/>
              </a:spcBef>
              <a:spcAft>
                <a:spcPts val="0"/>
              </a:spcAft>
              <a:buSzPts val="3200"/>
              <a:buNone/>
              <a:defRPr sz="3200"/>
            </a:lvl1pPr>
            <a:lvl2pPr lvl="1">
              <a:spcBef>
                <a:spcPts val="0"/>
              </a:spcBef>
              <a:spcAft>
                <a:spcPts val="0"/>
              </a:spcAft>
              <a:buSzPts val="3200"/>
              <a:buNone/>
              <a:defRPr sz="3200"/>
            </a:lvl2pPr>
            <a:lvl3pPr lvl="2">
              <a:spcBef>
                <a:spcPts val="0"/>
              </a:spcBef>
              <a:spcAft>
                <a:spcPts val="0"/>
              </a:spcAft>
              <a:buSzPts val="3200"/>
              <a:buNone/>
              <a:defRPr sz="3200"/>
            </a:lvl3pPr>
            <a:lvl4pPr lvl="3">
              <a:spcBef>
                <a:spcPts val="0"/>
              </a:spcBef>
              <a:spcAft>
                <a:spcPts val="0"/>
              </a:spcAft>
              <a:buSzPts val="3200"/>
              <a:buNone/>
              <a:defRPr sz="3200"/>
            </a:lvl4pPr>
            <a:lvl5pPr lvl="4">
              <a:spcBef>
                <a:spcPts val="0"/>
              </a:spcBef>
              <a:spcAft>
                <a:spcPts val="0"/>
              </a:spcAft>
              <a:buSzPts val="3200"/>
              <a:buNone/>
              <a:defRPr sz="3200"/>
            </a:lvl5pPr>
            <a:lvl6pPr lvl="5">
              <a:spcBef>
                <a:spcPts val="0"/>
              </a:spcBef>
              <a:spcAft>
                <a:spcPts val="0"/>
              </a:spcAft>
              <a:buSzPts val="3200"/>
              <a:buNone/>
              <a:defRPr sz="3200"/>
            </a:lvl6pPr>
            <a:lvl7pPr lvl="6">
              <a:spcBef>
                <a:spcPts val="0"/>
              </a:spcBef>
              <a:spcAft>
                <a:spcPts val="0"/>
              </a:spcAft>
              <a:buSzPts val="3200"/>
              <a:buNone/>
              <a:defRPr sz="3200"/>
            </a:lvl7pPr>
            <a:lvl8pPr lvl="7">
              <a:spcBef>
                <a:spcPts val="0"/>
              </a:spcBef>
              <a:spcAft>
                <a:spcPts val="0"/>
              </a:spcAft>
              <a:buSzPts val="3200"/>
              <a:buNone/>
              <a:defRPr sz="3200"/>
            </a:lvl8pPr>
            <a:lvl9pPr lvl="8">
              <a:spcBef>
                <a:spcPts val="0"/>
              </a:spcBef>
              <a:spcAft>
                <a:spcPts val="0"/>
              </a:spcAft>
              <a:buSzPts val="3200"/>
              <a:buNone/>
              <a:defRPr sz="3200"/>
            </a:lvl9pPr>
          </a:lstStyle>
          <a:p/>
        </p:txBody>
      </p:sp>
      <p:sp>
        <p:nvSpPr>
          <p:cNvPr id="30" name="Google Shape;30;p7"/>
          <p:cNvSpPr txBox="1"/>
          <p:nvPr>
            <p:ph idx="1" type="body"/>
          </p:nvPr>
        </p:nvSpPr>
        <p:spPr>
          <a:xfrm>
            <a:off x="415600" y="1852800"/>
            <a:ext cx="3744000" cy="4239300"/>
          </a:xfrm>
          <a:prstGeom prst="rect">
            <a:avLst/>
          </a:prstGeom>
        </p:spPr>
        <p:txBody>
          <a:bodyPr anchorCtr="0" anchor="t" bIns="121900" lIns="121900" spcFirstLastPara="1" rIns="121900" wrap="square" tIns="121900"/>
          <a:lstStyle>
            <a:lvl1pPr indent="-330200" lvl="0" marL="457200">
              <a:spcBef>
                <a:spcPts val="0"/>
              </a:spcBef>
              <a:spcAft>
                <a:spcPts val="0"/>
              </a:spcAft>
              <a:buSzPts val="1600"/>
              <a:buChar char="●"/>
              <a:defRPr sz="1600"/>
            </a:lvl1pPr>
            <a:lvl2pPr indent="-330200" lvl="1" marL="914400">
              <a:spcBef>
                <a:spcPts val="2100"/>
              </a:spcBef>
              <a:spcAft>
                <a:spcPts val="0"/>
              </a:spcAft>
              <a:buSzPts val="1600"/>
              <a:buChar char="○"/>
              <a:defRPr sz="1600"/>
            </a:lvl2pPr>
            <a:lvl3pPr indent="-330200" lvl="2" marL="1371600">
              <a:spcBef>
                <a:spcPts val="2100"/>
              </a:spcBef>
              <a:spcAft>
                <a:spcPts val="0"/>
              </a:spcAft>
              <a:buSzPts val="1600"/>
              <a:buChar char="■"/>
              <a:defRPr sz="1600"/>
            </a:lvl3pPr>
            <a:lvl4pPr indent="-330200" lvl="3" marL="1828800">
              <a:spcBef>
                <a:spcPts val="2100"/>
              </a:spcBef>
              <a:spcAft>
                <a:spcPts val="0"/>
              </a:spcAft>
              <a:buSzPts val="1600"/>
              <a:buChar char="●"/>
              <a:defRPr sz="1600"/>
            </a:lvl4pPr>
            <a:lvl5pPr indent="-330200" lvl="4" marL="2286000">
              <a:spcBef>
                <a:spcPts val="2100"/>
              </a:spcBef>
              <a:spcAft>
                <a:spcPts val="0"/>
              </a:spcAft>
              <a:buSzPts val="1600"/>
              <a:buChar char="○"/>
              <a:defRPr sz="1600"/>
            </a:lvl5pPr>
            <a:lvl6pPr indent="-330200" lvl="5" marL="2743200">
              <a:spcBef>
                <a:spcPts val="2100"/>
              </a:spcBef>
              <a:spcAft>
                <a:spcPts val="0"/>
              </a:spcAft>
              <a:buSzPts val="1600"/>
              <a:buChar char="■"/>
              <a:defRPr sz="1600"/>
            </a:lvl6pPr>
            <a:lvl7pPr indent="-330200" lvl="6" marL="3200400">
              <a:spcBef>
                <a:spcPts val="2100"/>
              </a:spcBef>
              <a:spcAft>
                <a:spcPts val="0"/>
              </a:spcAft>
              <a:buSzPts val="1600"/>
              <a:buChar char="●"/>
              <a:defRPr sz="1600"/>
            </a:lvl7pPr>
            <a:lvl8pPr indent="-330200" lvl="7" marL="3657600">
              <a:spcBef>
                <a:spcPts val="2100"/>
              </a:spcBef>
              <a:spcAft>
                <a:spcPts val="0"/>
              </a:spcAft>
              <a:buSzPts val="1600"/>
              <a:buChar char="○"/>
              <a:defRPr sz="1600"/>
            </a:lvl8pPr>
            <a:lvl9pPr indent="-330200" lvl="8" marL="4114800">
              <a:spcBef>
                <a:spcPts val="2100"/>
              </a:spcBef>
              <a:spcAft>
                <a:spcPts val="2100"/>
              </a:spcAft>
              <a:buSzPts val="1600"/>
              <a:buChar char="■"/>
              <a:defRPr sz="1600"/>
            </a:lvl9pPr>
          </a:lstStyle>
          <a:p/>
        </p:txBody>
      </p:sp>
      <p:sp>
        <p:nvSpPr>
          <p:cNvPr id="31" name="Google Shape;31;p7"/>
          <p:cNvSpPr txBox="1"/>
          <p:nvPr>
            <p:ph idx="12" type="sldNum"/>
          </p:nvPr>
        </p:nvSpPr>
        <p:spPr>
          <a:xfrm>
            <a:off x="11296610" y="6217622"/>
            <a:ext cx="731700" cy="524700"/>
          </a:xfrm>
          <a:prstGeom prst="rect">
            <a:avLst/>
          </a:prstGeom>
        </p:spPr>
        <p:txBody>
          <a:bodyPr anchorCtr="0" anchor="ctr" bIns="121900" lIns="121900" spcFirstLastPara="1" rIns="121900" wrap="square" tIns="1219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653667" y="600200"/>
            <a:ext cx="8490300" cy="5454300"/>
          </a:xfrm>
          <a:prstGeom prst="rect">
            <a:avLst/>
          </a:prstGeom>
        </p:spPr>
        <p:txBody>
          <a:bodyPr anchorCtr="0" anchor="ctr" bIns="121900" lIns="121900" spcFirstLastPara="1" rIns="121900" wrap="square" tIns="121900"/>
          <a:lstStyle>
            <a:lvl1pPr lvl="0">
              <a:spcBef>
                <a:spcPts val="0"/>
              </a:spcBef>
              <a:spcAft>
                <a:spcPts val="0"/>
              </a:spcAft>
              <a:buSzPts val="6400"/>
              <a:buNone/>
              <a:defRPr sz="6400"/>
            </a:lvl1pPr>
            <a:lvl2pPr lvl="1">
              <a:spcBef>
                <a:spcPts val="0"/>
              </a:spcBef>
              <a:spcAft>
                <a:spcPts val="0"/>
              </a:spcAft>
              <a:buSzPts val="6400"/>
              <a:buNone/>
              <a:defRPr sz="6400"/>
            </a:lvl2pPr>
            <a:lvl3pPr lvl="2">
              <a:spcBef>
                <a:spcPts val="0"/>
              </a:spcBef>
              <a:spcAft>
                <a:spcPts val="0"/>
              </a:spcAft>
              <a:buSzPts val="6400"/>
              <a:buNone/>
              <a:defRPr sz="6400"/>
            </a:lvl3pPr>
            <a:lvl4pPr lvl="3">
              <a:spcBef>
                <a:spcPts val="0"/>
              </a:spcBef>
              <a:spcAft>
                <a:spcPts val="0"/>
              </a:spcAft>
              <a:buSzPts val="6400"/>
              <a:buNone/>
              <a:defRPr sz="6400"/>
            </a:lvl4pPr>
            <a:lvl5pPr lvl="4">
              <a:spcBef>
                <a:spcPts val="0"/>
              </a:spcBef>
              <a:spcAft>
                <a:spcPts val="0"/>
              </a:spcAft>
              <a:buSzPts val="6400"/>
              <a:buNone/>
              <a:defRPr sz="6400"/>
            </a:lvl5pPr>
            <a:lvl6pPr lvl="5">
              <a:spcBef>
                <a:spcPts val="0"/>
              </a:spcBef>
              <a:spcAft>
                <a:spcPts val="0"/>
              </a:spcAft>
              <a:buSzPts val="6400"/>
              <a:buNone/>
              <a:defRPr sz="6400"/>
            </a:lvl6pPr>
            <a:lvl7pPr lvl="6">
              <a:spcBef>
                <a:spcPts val="0"/>
              </a:spcBef>
              <a:spcAft>
                <a:spcPts val="0"/>
              </a:spcAft>
              <a:buSzPts val="6400"/>
              <a:buNone/>
              <a:defRPr sz="6400"/>
            </a:lvl7pPr>
            <a:lvl8pPr lvl="7">
              <a:spcBef>
                <a:spcPts val="0"/>
              </a:spcBef>
              <a:spcAft>
                <a:spcPts val="0"/>
              </a:spcAft>
              <a:buSzPts val="6400"/>
              <a:buNone/>
              <a:defRPr sz="6400"/>
            </a:lvl8pPr>
            <a:lvl9pPr lvl="8">
              <a:spcBef>
                <a:spcPts val="0"/>
              </a:spcBef>
              <a:spcAft>
                <a:spcPts val="0"/>
              </a:spcAft>
              <a:buSzPts val="6400"/>
              <a:buNone/>
              <a:defRPr sz="6400"/>
            </a:lvl9pPr>
          </a:lstStyle>
          <a:p/>
        </p:txBody>
      </p:sp>
      <p:sp>
        <p:nvSpPr>
          <p:cNvPr id="34" name="Google Shape;34;p8"/>
          <p:cNvSpPr txBox="1"/>
          <p:nvPr>
            <p:ph idx="12" type="sldNum"/>
          </p:nvPr>
        </p:nvSpPr>
        <p:spPr>
          <a:xfrm>
            <a:off x="11296610" y="6217622"/>
            <a:ext cx="731700" cy="524700"/>
          </a:xfrm>
          <a:prstGeom prst="rect">
            <a:avLst/>
          </a:prstGeom>
        </p:spPr>
        <p:txBody>
          <a:bodyPr anchorCtr="0" anchor="ctr" bIns="121900" lIns="121900" spcFirstLastPara="1" rIns="121900" wrap="square" tIns="1219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6096000" y="-167"/>
            <a:ext cx="6096000" cy="6858000"/>
          </a:xfrm>
          <a:prstGeom prst="rect">
            <a:avLst/>
          </a:prstGeom>
          <a:solidFill>
            <a:schemeClr val="lt2"/>
          </a:solidFill>
          <a:ln>
            <a:noFill/>
          </a:ln>
        </p:spPr>
        <p:txBody>
          <a:bodyPr anchorCtr="0" anchor="ctr" bIns="121900" lIns="121900" spcFirstLastPara="1" rIns="121900" wrap="square" tIns="121900">
            <a:noAutofit/>
          </a:bodyPr>
          <a:lstStyle/>
          <a:p>
            <a:pPr indent="0" lvl="0" marL="0">
              <a:spcBef>
                <a:spcPts val="0"/>
              </a:spcBef>
              <a:spcAft>
                <a:spcPts val="0"/>
              </a:spcAft>
              <a:buNone/>
            </a:pPr>
            <a:r>
              <a:t/>
            </a:r>
            <a:endParaRPr/>
          </a:p>
        </p:txBody>
      </p:sp>
      <p:sp>
        <p:nvSpPr>
          <p:cNvPr id="37" name="Google Shape;37;p9"/>
          <p:cNvSpPr txBox="1"/>
          <p:nvPr>
            <p:ph type="title"/>
          </p:nvPr>
        </p:nvSpPr>
        <p:spPr>
          <a:xfrm>
            <a:off x="354000" y="1644233"/>
            <a:ext cx="5393700" cy="1976400"/>
          </a:xfrm>
          <a:prstGeom prst="rect">
            <a:avLst/>
          </a:prstGeom>
        </p:spPr>
        <p:txBody>
          <a:bodyPr anchorCtr="0" anchor="b" bIns="121900" lIns="121900" spcFirstLastPara="1" rIns="121900" wrap="square" tIns="121900"/>
          <a:lstStyle>
            <a:lvl1pPr lvl="0" algn="ctr">
              <a:spcBef>
                <a:spcPts val="0"/>
              </a:spcBef>
              <a:spcAft>
                <a:spcPts val="0"/>
              </a:spcAft>
              <a:buSzPts val="5600"/>
              <a:buNone/>
              <a:defRPr sz="5600"/>
            </a:lvl1pPr>
            <a:lvl2pPr lvl="1" algn="ctr">
              <a:spcBef>
                <a:spcPts val="0"/>
              </a:spcBef>
              <a:spcAft>
                <a:spcPts val="0"/>
              </a:spcAft>
              <a:buSzPts val="5600"/>
              <a:buNone/>
              <a:defRPr sz="5600"/>
            </a:lvl2pPr>
            <a:lvl3pPr lvl="2" algn="ctr">
              <a:spcBef>
                <a:spcPts val="0"/>
              </a:spcBef>
              <a:spcAft>
                <a:spcPts val="0"/>
              </a:spcAft>
              <a:buSzPts val="5600"/>
              <a:buNone/>
              <a:defRPr sz="5600"/>
            </a:lvl3pPr>
            <a:lvl4pPr lvl="3" algn="ctr">
              <a:spcBef>
                <a:spcPts val="0"/>
              </a:spcBef>
              <a:spcAft>
                <a:spcPts val="0"/>
              </a:spcAft>
              <a:buSzPts val="5600"/>
              <a:buNone/>
              <a:defRPr sz="5600"/>
            </a:lvl4pPr>
            <a:lvl5pPr lvl="4" algn="ctr">
              <a:spcBef>
                <a:spcPts val="0"/>
              </a:spcBef>
              <a:spcAft>
                <a:spcPts val="0"/>
              </a:spcAft>
              <a:buSzPts val="5600"/>
              <a:buNone/>
              <a:defRPr sz="5600"/>
            </a:lvl5pPr>
            <a:lvl6pPr lvl="5" algn="ctr">
              <a:spcBef>
                <a:spcPts val="0"/>
              </a:spcBef>
              <a:spcAft>
                <a:spcPts val="0"/>
              </a:spcAft>
              <a:buSzPts val="5600"/>
              <a:buNone/>
              <a:defRPr sz="5600"/>
            </a:lvl6pPr>
            <a:lvl7pPr lvl="6" algn="ctr">
              <a:spcBef>
                <a:spcPts val="0"/>
              </a:spcBef>
              <a:spcAft>
                <a:spcPts val="0"/>
              </a:spcAft>
              <a:buSzPts val="5600"/>
              <a:buNone/>
              <a:defRPr sz="5600"/>
            </a:lvl7pPr>
            <a:lvl8pPr lvl="7" algn="ctr">
              <a:spcBef>
                <a:spcPts val="0"/>
              </a:spcBef>
              <a:spcAft>
                <a:spcPts val="0"/>
              </a:spcAft>
              <a:buSzPts val="5600"/>
              <a:buNone/>
              <a:defRPr sz="5600"/>
            </a:lvl8pPr>
            <a:lvl9pPr lvl="8" algn="ctr">
              <a:spcBef>
                <a:spcPts val="0"/>
              </a:spcBef>
              <a:spcAft>
                <a:spcPts val="0"/>
              </a:spcAft>
              <a:buSzPts val="5600"/>
              <a:buNone/>
              <a:defRPr sz="5600"/>
            </a:lvl9pPr>
          </a:lstStyle>
          <a:p/>
        </p:txBody>
      </p:sp>
      <p:sp>
        <p:nvSpPr>
          <p:cNvPr id="38" name="Google Shape;38;p9"/>
          <p:cNvSpPr txBox="1"/>
          <p:nvPr>
            <p:ph idx="1" type="subTitle"/>
          </p:nvPr>
        </p:nvSpPr>
        <p:spPr>
          <a:xfrm>
            <a:off x="354000" y="3737433"/>
            <a:ext cx="5393700" cy="1646700"/>
          </a:xfrm>
          <a:prstGeom prst="rect">
            <a:avLst/>
          </a:prstGeom>
        </p:spPr>
        <p:txBody>
          <a:bodyPr anchorCtr="0" anchor="t" bIns="121900" lIns="121900" spcFirstLastPara="1" rIns="121900" wrap="square" tIns="12190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39" name="Google Shape;39;p9"/>
          <p:cNvSpPr txBox="1"/>
          <p:nvPr>
            <p:ph idx="2" type="body"/>
          </p:nvPr>
        </p:nvSpPr>
        <p:spPr>
          <a:xfrm>
            <a:off x="6586000" y="965433"/>
            <a:ext cx="5115900" cy="4926900"/>
          </a:xfrm>
          <a:prstGeom prst="rect">
            <a:avLst/>
          </a:prstGeom>
        </p:spPr>
        <p:txBody>
          <a:bodyPr anchorCtr="0" anchor="ctr" bIns="121900" lIns="121900" spcFirstLastPara="1" rIns="121900" wrap="square" tIns="121900"/>
          <a:lstStyle>
            <a:lvl1pPr indent="-381000" lvl="0" marL="457200">
              <a:spcBef>
                <a:spcPts val="0"/>
              </a:spcBef>
              <a:spcAft>
                <a:spcPts val="0"/>
              </a:spcAft>
              <a:buSzPts val="2400"/>
              <a:buChar char="●"/>
              <a:defRPr/>
            </a:lvl1pPr>
            <a:lvl2pPr indent="-349250" lvl="1" marL="914400">
              <a:spcBef>
                <a:spcPts val="2100"/>
              </a:spcBef>
              <a:spcAft>
                <a:spcPts val="0"/>
              </a:spcAft>
              <a:buSzPts val="1900"/>
              <a:buChar char="○"/>
              <a:defRPr/>
            </a:lvl2pPr>
            <a:lvl3pPr indent="-349250" lvl="2" marL="1371600">
              <a:spcBef>
                <a:spcPts val="2100"/>
              </a:spcBef>
              <a:spcAft>
                <a:spcPts val="0"/>
              </a:spcAft>
              <a:buSzPts val="1900"/>
              <a:buChar char="■"/>
              <a:defRPr/>
            </a:lvl3pPr>
            <a:lvl4pPr indent="-349250" lvl="3" marL="1828800">
              <a:spcBef>
                <a:spcPts val="2100"/>
              </a:spcBef>
              <a:spcAft>
                <a:spcPts val="0"/>
              </a:spcAft>
              <a:buSzPts val="1900"/>
              <a:buChar char="●"/>
              <a:defRPr/>
            </a:lvl4pPr>
            <a:lvl5pPr indent="-349250" lvl="4" marL="2286000">
              <a:spcBef>
                <a:spcPts val="2100"/>
              </a:spcBef>
              <a:spcAft>
                <a:spcPts val="0"/>
              </a:spcAft>
              <a:buSzPts val="1900"/>
              <a:buChar char="○"/>
              <a:defRPr/>
            </a:lvl5pPr>
            <a:lvl6pPr indent="-349250" lvl="5" marL="2743200">
              <a:spcBef>
                <a:spcPts val="2100"/>
              </a:spcBef>
              <a:spcAft>
                <a:spcPts val="0"/>
              </a:spcAft>
              <a:buSzPts val="1900"/>
              <a:buChar char="■"/>
              <a:defRPr/>
            </a:lvl6pPr>
            <a:lvl7pPr indent="-349250" lvl="6" marL="3200400">
              <a:spcBef>
                <a:spcPts val="2100"/>
              </a:spcBef>
              <a:spcAft>
                <a:spcPts val="0"/>
              </a:spcAft>
              <a:buSzPts val="1900"/>
              <a:buChar char="●"/>
              <a:defRPr/>
            </a:lvl7pPr>
            <a:lvl8pPr indent="-349250" lvl="7" marL="3657600">
              <a:spcBef>
                <a:spcPts val="2100"/>
              </a:spcBef>
              <a:spcAft>
                <a:spcPts val="0"/>
              </a:spcAft>
              <a:buSzPts val="1900"/>
              <a:buChar char="○"/>
              <a:defRPr/>
            </a:lvl8pPr>
            <a:lvl9pPr indent="-349250" lvl="8" marL="4114800">
              <a:spcBef>
                <a:spcPts val="2100"/>
              </a:spcBef>
              <a:spcAft>
                <a:spcPts val="2100"/>
              </a:spcAft>
              <a:buSzPts val="1900"/>
              <a:buChar char="■"/>
              <a:defRPr/>
            </a:lvl9pPr>
          </a:lstStyle>
          <a:p/>
        </p:txBody>
      </p:sp>
      <p:sp>
        <p:nvSpPr>
          <p:cNvPr id="40" name="Google Shape;40;p9"/>
          <p:cNvSpPr txBox="1"/>
          <p:nvPr>
            <p:ph idx="12" type="sldNum"/>
          </p:nvPr>
        </p:nvSpPr>
        <p:spPr>
          <a:xfrm>
            <a:off x="11296610" y="6217622"/>
            <a:ext cx="731700" cy="524700"/>
          </a:xfrm>
          <a:prstGeom prst="rect">
            <a:avLst/>
          </a:prstGeom>
        </p:spPr>
        <p:txBody>
          <a:bodyPr anchorCtr="0" anchor="ctr" bIns="121900" lIns="121900" spcFirstLastPara="1" rIns="121900" wrap="square" tIns="1219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415600" y="5640767"/>
            <a:ext cx="7998300" cy="806700"/>
          </a:xfrm>
          <a:prstGeom prst="rect">
            <a:avLst/>
          </a:prstGeom>
        </p:spPr>
        <p:txBody>
          <a:bodyPr anchorCtr="0" anchor="ctr" bIns="121900" lIns="121900" spcFirstLastPara="1" rIns="121900" wrap="square" tIns="121900"/>
          <a:lstStyle>
            <a:lvl1pPr indent="-228600" lvl="0" marL="457200">
              <a:lnSpc>
                <a:spcPct val="100000"/>
              </a:lnSpc>
              <a:spcBef>
                <a:spcPts val="0"/>
              </a:spcBef>
              <a:spcAft>
                <a:spcPts val="0"/>
              </a:spcAft>
              <a:buSzPts val="2400"/>
              <a:buNone/>
              <a:defRPr/>
            </a:lvl1pPr>
          </a:lstStyle>
          <a:p/>
        </p:txBody>
      </p:sp>
      <p:sp>
        <p:nvSpPr>
          <p:cNvPr id="43" name="Google Shape;43;p10"/>
          <p:cNvSpPr txBox="1"/>
          <p:nvPr>
            <p:ph idx="12" type="sldNum"/>
          </p:nvPr>
        </p:nvSpPr>
        <p:spPr>
          <a:xfrm>
            <a:off x="11296610" y="6217622"/>
            <a:ext cx="731700" cy="524700"/>
          </a:xfrm>
          <a:prstGeom prst="rect">
            <a:avLst/>
          </a:prstGeom>
        </p:spPr>
        <p:txBody>
          <a:bodyPr anchorCtr="0" anchor="ctr" bIns="121900" lIns="121900" spcFirstLastPara="1" rIns="121900" wrap="square" tIns="1219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15600" y="593367"/>
            <a:ext cx="11360700" cy="763500"/>
          </a:xfrm>
          <a:prstGeom prst="rect">
            <a:avLst/>
          </a:prstGeom>
          <a:noFill/>
          <a:ln>
            <a:noFill/>
          </a:ln>
        </p:spPr>
        <p:txBody>
          <a:bodyPr anchorCtr="0" anchor="t" bIns="121900" lIns="121900" spcFirstLastPara="1" rIns="121900" wrap="square" tIns="121900"/>
          <a:lstStyle>
            <a:lvl1pPr lvl="0">
              <a:spcBef>
                <a:spcPts val="0"/>
              </a:spcBef>
              <a:spcAft>
                <a:spcPts val="0"/>
              </a:spcAft>
              <a:buClr>
                <a:schemeClr val="dk1"/>
              </a:buClr>
              <a:buSzPts val="3700"/>
              <a:buNone/>
              <a:defRPr sz="3700">
                <a:solidFill>
                  <a:schemeClr val="dk1"/>
                </a:solidFill>
              </a:defRPr>
            </a:lvl1pPr>
            <a:lvl2pPr lvl="1">
              <a:spcBef>
                <a:spcPts val="0"/>
              </a:spcBef>
              <a:spcAft>
                <a:spcPts val="0"/>
              </a:spcAft>
              <a:buClr>
                <a:schemeClr val="dk1"/>
              </a:buClr>
              <a:buSzPts val="3700"/>
              <a:buNone/>
              <a:defRPr sz="3700">
                <a:solidFill>
                  <a:schemeClr val="dk1"/>
                </a:solidFill>
              </a:defRPr>
            </a:lvl2pPr>
            <a:lvl3pPr lvl="2">
              <a:spcBef>
                <a:spcPts val="0"/>
              </a:spcBef>
              <a:spcAft>
                <a:spcPts val="0"/>
              </a:spcAft>
              <a:buClr>
                <a:schemeClr val="dk1"/>
              </a:buClr>
              <a:buSzPts val="3700"/>
              <a:buNone/>
              <a:defRPr sz="3700">
                <a:solidFill>
                  <a:schemeClr val="dk1"/>
                </a:solidFill>
              </a:defRPr>
            </a:lvl3pPr>
            <a:lvl4pPr lvl="3">
              <a:spcBef>
                <a:spcPts val="0"/>
              </a:spcBef>
              <a:spcAft>
                <a:spcPts val="0"/>
              </a:spcAft>
              <a:buClr>
                <a:schemeClr val="dk1"/>
              </a:buClr>
              <a:buSzPts val="3700"/>
              <a:buNone/>
              <a:defRPr sz="3700">
                <a:solidFill>
                  <a:schemeClr val="dk1"/>
                </a:solidFill>
              </a:defRPr>
            </a:lvl4pPr>
            <a:lvl5pPr lvl="4">
              <a:spcBef>
                <a:spcPts val="0"/>
              </a:spcBef>
              <a:spcAft>
                <a:spcPts val="0"/>
              </a:spcAft>
              <a:buClr>
                <a:schemeClr val="dk1"/>
              </a:buClr>
              <a:buSzPts val="3700"/>
              <a:buNone/>
              <a:defRPr sz="3700">
                <a:solidFill>
                  <a:schemeClr val="dk1"/>
                </a:solidFill>
              </a:defRPr>
            </a:lvl5pPr>
            <a:lvl6pPr lvl="5">
              <a:spcBef>
                <a:spcPts val="0"/>
              </a:spcBef>
              <a:spcAft>
                <a:spcPts val="0"/>
              </a:spcAft>
              <a:buClr>
                <a:schemeClr val="dk1"/>
              </a:buClr>
              <a:buSzPts val="3700"/>
              <a:buNone/>
              <a:defRPr sz="3700">
                <a:solidFill>
                  <a:schemeClr val="dk1"/>
                </a:solidFill>
              </a:defRPr>
            </a:lvl6pPr>
            <a:lvl7pPr lvl="6">
              <a:spcBef>
                <a:spcPts val="0"/>
              </a:spcBef>
              <a:spcAft>
                <a:spcPts val="0"/>
              </a:spcAft>
              <a:buClr>
                <a:schemeClr val="dk1"/>
              </a:buClr>
              <a:buSzPts val="3700"/>
              <a:buNone/>
              <a:defRPr sz="3700">
                <a:solidFill>
                  <a:schemeClr val="dk1"/>
                </a:solidFill>
              </a:defRPr>
            </a:lvl7pPr>
            <a:lvl8pPr lvl="7">
              <a:spcBef>
                <a:spcPts val="0"/>
              </a:spcBef>
              <a:spcAft>
                <a:spcPts val="0"/>
              </a:spcAft>
              <a:buClr>
                <a:schemeClr val="dk1"/>
              </a:buClr>
              <a:buSzPts val="3700"/>
              <a:buNone/>
              <a:defRPr sz="3700">
                <a:solidFill>
                  <a:schemeClr val="dk1"/>
                </a:solidFill>
              </a:defRPr>
            </a:lvl8pPr>
            <a:lvl9pPr lvl="8">
              <a:spcBef>
                <a:spcPts val="0"/>
              </a:spcBef>
              <a:spcAft>
                <a:spcPts val="0"/>
              </a:spcAft>
              <a:buClr>
                <a:schemeClr val="dk1"/>
              </a:buClr>
              <a:buSzPts val="3700"/>
              <a:buNone/>
              <a:defRPr sz="3700">
                <a:solidFill>
                  <a:schemeClr val="dk1"/>
                </a:solidFill>
              </a:defRPr>
            </a:lvl9pPr>
          </a:lstStyle>
          <a:p/>
        </p:txBody>
      </p:sp>
      <p:sp>
        <p:nvSpPr>
          <p:cNvPr id="7" name="Google Shape;7;p1"/>
          <p:cNvSpPr txBox="1"/>
          <p:nvPr>
            <p:ph idx="1" type="body"/>
          </p:nvPr>
        </p:nvSpPr>
        <p:spPr>
          <a:xfrm>
            <a:off x="415600" y="1536633"/>
            <a:ext cx="11360700" cy="4555200"/>
          </a:xfrm>
          <a:prstGeom prst="rect">
            <a:avLst/>
          </a:prstGeom>
          <a:noFill/>
          <a:ln>
            <a:noFill/>
          </a:ln>
        </p:spPr>
        <p:txBody>
          <a:bodyPr anchorCtr="0" anchor="t" bIns="121900" lIns="121900" spcFirstLastPara="1" rIns="121900" wrap="square" tIns="121900"/>
          <a:lstStyle>
            <a:lvl1pPr indent="-381000" lvl="0" marL="457200">
              <a:lnSpc>
                <a:spcPct val="115000"/>
              </a:lnSpc>
              <a:spcBef>
                <a:spcPts val="0"/>
              </a:spcBef>
              <a:spcAft>
                <a:spcPts val="0"/>
              </a:spcAft>
              <a:buClr>
                <a:schemeClr val="dk2"/>
              </a:buClr>
              <a:buSzPts val="2400"/>
              <a:buChar char="●"/>
              <a:defRPr sz="2400">
                <a:solidFill>
                  <a:schemeClr val="dk2"/>
                </a:solidFill>
              </a:defRPr>
            </a:lvl1pPr>
            <a:lvl2pPr indent="-349250" lvl="1" marL="914400">
              <a:lnSpc>
                <a:spcPct val="115000"/>
              </a:lnSpc>
              <a:spcBef>
                <a:spcPts val="2100"/>
              </a:spcBef>
              <a:spcAft>
                <a:spcPts val="0"/>
              </a:spcAft>
              <a:buClr>
                <a:schemeClr val="dk2"/>
              </a:buClr>
              <a:buSzPts val="1900"/>
              <a:buChar char="○"/>
              <a:defRPr sz="1900">
                <a:solidFill>
                  <a:schemeClr val="dk2"/>
                </a:solidFill>
              </a:defRPr>
            </a:lvl2pPr>
            <a:lvl3pPr indent="-349250" lvl="2" marL="1371600">
              <a:lnSpc>
                <a:spcPct val="115000"/>
              </a:lnSpc>
              <a:spcBef>
                <a:spcPts val="2100"/>
              </a:spcBef>
              <a:spcAft>
                <a:spcPts val="0"/>
              </a:spcAft>
              <a:buClr>
                <a:schemeClr val="dk2"/>
              </a:buClr>
              <a:buSzPts val="1900"/>
              <a:buChar char="■"/>
              <a:defRPr sz="1900">
                <a:solidFill>
                  <a:schemeClr val="dk2"/>
                </a:solidFill>
              </a:defRPr>
            </a:lvl3pPr>
            <a:lvl4pPr indent="-349250" lvl="3" marL="1828800">
              <a:lnSpc>
                <a:spcPct val="115000"/>
              </a:lnSpc>
              <a:spcBef>
                <a:spcPts val="2100"/>
              </a:spcBef>
              <a:spcAft>
                <a:spcPts val="0"/>
              </a:spcAft>
              <a:buClr>
                <a:schemeClr val="dk2"/>
              </a:buClr>
              <a:buSzPts val="1900"/>
              <a:buChar char="●"/>
              <a:defRPr sz="1900">
                <a:solidFill>
                  <a:schemeClr val="dk2"/>
                </a:solidFill>
              </a:defRPr>
            </a:lvl4pPr>
            <a:lvl5pPr indent="-349250" lvl="4" marL="2286000">
              <a:lnSpc>
                <a:spcPct val="115000"/>
              </a:lnSpc>
              <a:spcBef>
                <a:spcPts val="2100"/>
              </a:spcBef>
              <a:spcAft>
                <a:spcPts val="0"/>
              </a:spcAft>
              <a:buClr>
                <a:schemeClr val="dk2"/>
              </a:buClr>
              <a:buSzPts val="1900"/>
              <a:buChar char="○"/>
              <a:defRPr sz="1900">
                <a:solidFill>
                  <a:schemeClr val="dk2"/>
                </a:solidFill>
              </a:defRPr>
            </a:lvl5pPr>
            <a:lvl6pPr indent="-349250" lvl="5" marL="2743200">
              <a:lnSpc>
                <a:spcPct val="115000"/>
              </a:lnSpc>
              <a:spcBef>
                <a:spcPts val="2100"/>
              </a:spcBef>
              <a:spcAft>
                <a:spcPts val="0"/>
              </a:spcAft>
              <a:buClr>
                <a:schemeClr val="dk2"/>
              </a:buClr>
              <a:buSzPts val="1900"/>
              <a:buChar char="■"/>
              <a:defRPr sz="1900">
                <a:solidFill>
                  <a:schemeClr val="dk2"/>
                </a:solidFill>
              </a:defRPr>
            </a:lvl6pPr>
            <a:lvl7pPr indent="-349250" lvl="6" marL="3200400">
              <a:lnSpc>
                <a:spcPct val="115000"/>
              </a:lnSpc>
              <a:spcBef>
                <a:spcPts val="2100"/>
              </a:spcBef>
              <a:spcAft>
                <a:spcPts val="0"/>
              </a:spcAft>
              <a:buClr>
                <a:schemeClr val="dk2"/>
              </a:buClr>
              <a:buSzPts val="1900"/>
              <a:buChar char="●"/>
              <a:defRPr sz="1900">
                <a:solidFill>
                  <a:schemeClr val="dk2"/>
                </a:solidFill>
              </a:defRPr>
            </a:lvl7pPr>
            <a:lvl8pPr indent="-349250" lvl="7" marL="3657600">
              <a:lnSpc>
                <a:spcPct val="115000"/>
              </a:lnSpc>
              <a:spcBef>
                <a:spcPts val="2100"/>
              </a:spcBef>
              <a:spcAft>
                <a:spcPts val="0"/>
              </a:spcAft>
              <a:buClr>
                <a:schemeClr val="dk2"/>
              </a:buClr>
              <a:buSzPts val="1900"/>
              <a:buChar char="○"/>
              <a:defRPr sz="1900">
                <a:solidFill>
                  <a:schemeClr val="dk2"/>
                </a:solidFill>
              </a:defRPr>
            </a:lvl8pPr>
            <a:lvl9pPr indent="-349250" lvl="8" marL="4114800">
              <a:lnSpc>
                <a:spcPct val="115000"/>
              </a:lnSpc>
              <a:spcBef>
                <a:spcPts val="2100"/>
              </a:spcBef>
              <a:spcAft>
                <a:spcPts val="2100"/>
              </a:spcAft>
              <a:buClr>
                <a:schemeClr val="dk2"/>
              </a:buClr>
              <a:buSzPts val="1900"/>
              <a:buChar char="■"/>
              <a:defRPr sz="1900">
                <a:solidFill>
                  <a:schemeClr val="dk2"/>
                </a:solidFill>
              </a:defRPr>
            </a:lvl9pPr>
          </a:lstStyle>
          <a:p/>
        </p:txBody>
      </p:sp>
      <p:sp>
        <p:nvSpPr>
          <p:cNvPr id="8" name="Google Shape;8;p1"/>
          <p:cNvSpPr txBox="1"/>
          <p:nvPr>
            <p:ph idx="12" type="sldNum"/>
          </p:nvPr>
        </p:nvSpPr>
        <p:spPr>
          <a:xfrm>
            <a:off x="11296610" y="6217622"/>
            <a:ext cx="731700" cy="524700"/>
          </a:xfrm>
          <a:prstGeom prst="rect">
            <a:avLst/>
          </a:prstGeom>
          <a:noFill/>
          <a:ln>
            <a:noFill/>
          </a:ln>
        </p:spPr>
        <p:txBody>
          <a:bodyPr anchorCtr="0" anchor="ctr" bIns="121900" lIns="121900" spcFirstLastPara="1" rIns="121900" wrap="square" tIns="121900">
            <a:noAutofit/>
          </a:bodyPr>
          <a:lstStyle>
            <a:lvl1pPr lvl="0" algn="r">
              <a:buNone/>
              <a:defRPr sz="1300">
                <a:solidFill>
                  <a:schemeClr val="dk2"/>
                </a:solidFill>
              </a:defRPr>
            </a:lvl1pPr>
            <a:lvl2pPr lvl="1" algn="r">
              <a:buNone/>
              <a:defRPr sz="1300">
                <a:solidFill>
                  <a:schemeClr val="dk2"/>
                </a:solidFill>
              </a:defRPr>
            </a:lvl2pPr>
            <a:lvl3pPr lvl="2" algn="r">
              <a:buNone/>
              <a:defRPr sz="1300">
                <a:solidFill>
                  <a:schemeClr val="dk2"/>
                </a:solidFill>
              </a:defRPr>
            </a:lvl3pPr>
            <a:lvl4pPr lvl="3" algn="r">
              <a:buNone/>
              <a:defRPr sz="1300">
                <a:solidFill>
                  <a:schemeClr val="dk2"/>
                </a:solidFill>
              </a:defRPr>
            </a:lvl4pPr>
            <a:lvl5pPr lvl="4" algn="r">
              <a:buNone/>
              <a:defRPr sz="1300">
                <a:solidFill>
                  <a:schemeClr val="dk2"/>
                </a:solidFill>
              </a:defRPr>
            </a:lvl5pPr>
            <a:lvl6pPr lvl="5" algn="r">
              <a:buNone/>
              <a:defRPr sz="1300">
                <a:solidFill>
                  <a:schemeClr val="dk2"/>
                </a:solidFill>
              </a:defRPr>
            </a:lvl6pPr>
            <a:lvl7pPr lvl="6" algn="r">
              <a:buNone/>
              <a:defRPr sz="1300">
                <a:solidFill>
                  <a:schemeClr val="dk2"/>
                </a:solidFill>
              </a:defRPr>
            </a:lvl7pPr>
            <a:lvl8pPr lvl="7" algn="r">
              <a:buNone/>
              <a:defRPr sz="1300">
                <a:solidFill>
                  <a:schemeClr val="dk2"/>
                </a:solidFill>
              </a:defRPr>
            </a:lvl8pPr>
            <a:lvl9pPr lvl="8" algn="r">
              <a:buNone/>
              <a:defRPr sz="1300">
                <a:solidFill>
                  <a:schemeClr val="dk2"/>
                </a:solidFill>
              </a:defRPr>
            </a:lvl9pPr>
          </a:lstStyle>
          <a:p>
            <a:pPr indent="0" lvl="0" marL="0">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 Id="rId3" Type="http://schemas.openxmlformats.org/officeDocument/2006/relationships/hyperlink" Target="http://college.lattc.edu/catalog/important-policie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 Id="rId3" Type="http://schemas.openxmlformats.org/officeDocument/2006/relationships/hyperlink" Target="http://college.lattc.edu/english/" TargetMode="External"/><Relationship Id="rId4" Type="http://schemas.openxmlformats.org/officeDocument/2006/relationships/hyperlink" Target="mailto:ORTIZJI@lattc.edu" TargetMode="External"/><Relationship Id="rId5" Type="http://schemas.openxmlformats.org/officeDocument/2006/relationships/hyperlink" Target="mailto:cruzca2@lattc.edu" TargetMode="External"/><Relationship Id="rId6" Type="http://schemas.openxmlformats.org/officeDocument/2006/relationships/hyperlink" Target="mailto:sowtersv@lattc.edu"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Google Shape;60;p14"/>
          <p:cNvSpPr txBox="1"/>
          <p:nvPr>
            <p:ph type="ctrTitle"/>
          </p:nvPr>
        </p:nvSpPr>
        <p:spPr>
          <a:xfrm>
            <a:off x="317700" y="966350"/>
            <a:ext cx="11517000" cy="1495800"/>
          </a:xfrm>
          <a:prstGeom prst="rect">
            <a:avLst/>
          </a:prstGeom>
          <a:noFill/>
          <a:ln>
            <a:noFill/>
          </a:ln>
        </p:spPr>
        <p:txBody>
          <a:bodyPr anchorCtr="0" anchor="b" bIns="45700" lIns="91425" spcFirstLastPara="1" rIns="91425" wrap="square" tIns="45700">
            <a:noAutofit/>
          </a:bodyPr>
          <a:lstStyle/>
          <a:p>
            <a:pPr indent="0" lvl="0" marL="0" marR="0" rtl="0">
              <a:lnSpc>
                <a:spcPct val="100000"/>
              </a:lnSpc>
              <a:spcBef>
                <a:spcPts val="0"/>
              </a:spcBef>
              <a:spcAft>
                <a:spcPts val="0"/>
              </a:spcAft>
              <a:buClr>
                <a:schemeClr val="accent1"/>
              </a:buClr>
              <a:buSzPts val="5400"/>
              <a:buFont typeface="Trebuchet MS"/>
              <a:buNone/>
            </a:pPr>
            <a:r>
              <a:rPr b="0" i="0" lang="en-US" sz="5400" u="none" cap="none" strike="noStrike">
                <a:solidFill>
                  <a:schemeClr val="accent1"/>
                </a:solidFill>
                <a:latin typeface="Trebuchet MS"/>
                <a:ea typeface="Trebuchet MS"/>
                <a:cs typeface="Trebuchet MS"/>
                <a:sym typeface="Trebuchet MS"/>
              </a:rPr>
              <a:t>AB 705 Implementation Plan </a:t>
            </a:r>
            <a:endParaRPr/>
          </a:p>
        </p:txBody>
      </p:sp>
      <p:sp>
        <p:nvSpPr>
          <p:cNvPr id="61" name="Google Shape;61;p14"/>
          <p:cNvSpPr txBox="1"/>
          <p:nvPr>
            <p:ph idx="1" type="subTitle"/>
          </p:nvPr>
        </p:nvSpPr>
        <p:spPr>
          <a:xfrm>
            <a:off x="1737075" y="3349150"/>
            <a:ext cx="8784000" cy="193980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accent1"/>
              </a:buClr>
              <a:buSzPts val="1440"/>
              <a:buFont typeface="Noto Sans Symbols"/>
              <a:buNone/>
            </a:pPr>
            <a:r>
              <a:rPr b="0" i="0" lang="en-US" sz="1800" u="none" cap="none" strike="noStrike">
                <a:solidFill>
                  <a:srgbClr val="7F7F7F"/>
                </a:solidFill>
                <a:latin typeface="Trebuchet MS"/>
                <a:ea typeface="Trebuchet MS"/>
                <a:cs typeface="Trebuchet MS"/>
                <a:sym typeface="Trebuchet MS"/>
              </a:rPr>
              <a:t>Presented by LATTC English Department</a:t>
            </a:r>
            <a:endParaRPr b="0" i="0" sz="1800" u="none" cap="none" strike="noStrike">
              <a:solidFill>
                <a:srgbClr val="7F7F7F"/>
              </a:solidFill>
              <a:latin typeface="Trebuchet MS"/>
              <a:ea typeface="Trebuchet MS"/>
              <a:cs typeface="Trebuchet MS"/>
              <a:sym typeface="Trebuchet MS"/>
            </a:endParaRPr>
          </a:p>
          <a:p>
            <a:pPr indent="0" lvl="0" marL="0" marR="0" rtl="0" algn="r">
              <a:lnSpc>
                <a:spcPct val="100000"/>
              </a:lnSpc>
              <a:spcBef>
                <a:spcPts val="0"/>
              </a:spcBef>
              <a:spcAft>
                <a:spcPts val="0"/>
              </a:spcAft>
              <a:buClr>
                <a:schemeClr val="accent1"/>
              </a:buClr>
              <a:buSzPts val="1440"/>
              <a:buFont typeface="Noto Sans Symbols"/>
              <a:buNone/>
            </a:pPr>
            <a:r>
              <a:rPr b="0" i="0" lang="en-US" sz="1800" u="none" cap="none" strike="noStrike">
                <a:solidFill>
                  <a:srgbClr val="7F7F7F"/>
                </a:solidFill>
                <a:latin typeface="Trebuchet MS"/>
                <a:ea typeface="Trebuchet MS"/>
                <a:cs typeface="Trebuchet MS"/>
                <a:sym typeface="Trebuchet MS"/>
              </a:rPr>
              <a:t>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5" name="Shape 65"/>
        <p:cNvGrpSpPr/>
        <p:nvPr/>
      </p:nvGrpSpPr>
      <p:grpSpPr>
        <a:xfrm>
          <a:off x="0" y="0"/>
          <a:ext cx="0" cy="0"/>
          <a:chOff x="0" y="0"/>
          <a:chExt cx="0" cy="0"/>
        </a:xfrm>
      </p:grpSpPr>
      <p:sp>
        <p:nvSpPr>
          <p:cNvPr id="66" name="Google Shape;66;p15"/>
          <p:cNvSpPr txBox="1"/>
          <p:nvPr>
            <p:ph idx="1" type="body"/>
          </p:nvPr>
        </p:nvSpPr>
        <p:spPr>
          <a:xfrm>
            <a:off x="463325" y="330300"/>
            <a:ext cx="11358000" cy="6418200"/>
          </a:xfrm>
          <a:prstGeom prst="rect">
            <a:avLst/>
          </a:prstGeom>
          <a:noFill/>
          <a:ln>
            <a:noFill/>
          </a:ln>
        </p:spPr>
        <p:txBody>
          <a:bodyPr anchorCtr="0" anchor="t" bIns="45700" lIns="91425" spcFirstLastPara="1" rIns="91425" wrap="square" tIns="45700">
            <a:noAutofit/>
          </a:bodyPr>
          <a:lstStyle/>
          <a:p>
            <a:pPr indent="-276860" lvl="0" marL="342900" marR="0" rtl="0" algn="ctr">
              <a:spcBef>
                <a:spcPts val="1000"/>
              </a:spcBef>
              <a:spcAft>
                <a:spcPts val="0"/>
              </a:spcAft>
              <a:buClr>
                <a:schemeClr val="accent1"/>
              </a:buClr>
              <a:buSzPts val="1040"/>
              <a:buFont typeface="Noto Sans Symbols"/>
              <a:buNone/>
            </a:pPr>
            <a:r>
              <a:rPr lang="en-US" sz="3000">
                <a:solidFill>
                  <a:schemeClr val="accent1"/>
                </a:solidFill>
              </a:rPr>
              <a:t>Agenda</a:t>
            </a:r>
            <a:r>
              <a:rPr lang="en-US">
                <a:solidFill>
                  <a:schemeClr val="accent1"/>
                </a:solidFill>
              </a:rPr>
              <a:t> </a:t>
            </a:r>
            <a:endParaRPr>
              <a:solidFill>
                <a:schemeClr val="accent1"/>
              </a:solidFill>
            </a:endParaRPr>
          </a:p>
          <a:p>
            <a:pPr indent="-276860" lvl="0" marL="342900" marR="0" rtl="0" algn="ctr">
              <a:spcBef>
                <a:spcPts val="1000"/>
              </a:spcBef>
              <a:spcAft>
                <a:spcPts val="0"/>
              </a:spcAft>
              <a:buClr>
                <a:schemeClr val="accent1"/>
              </a:buClr>
              <a:buSzPts val="1040"/>
              <a:buFont typeface="Noto Sans Symbols"/>
              <a:buNone/>
            </a:pPr>
            <a:r>
              <a:t/>
            </a:r>
            <a:endParaRPr>
              <a:solidFill>
                <a:schemeClr val="accent1"/>
              </a:solidFill>
            </a:endParaRPr>
          </a:p>
          <a:p>
            <a:pPr indent="-276860" lvl="0" marL="342900" marR="0" rtl="0" algn="ctr">
              <a:spcBef>
                <a:spcPts val="1000"/>
              </a:spcBef>
              <a:spcAft>
                <a:spcPts val="0"/>
              </a:spcAft>
              <a:buClr>
                <a:schemeClr val="accent1"/>
              </a:buClr>
              <a:buSzPts val="1040"/>
              <a:buFont typeface="Noto Sans Symbols"/>
              <a:buNone/>
            </a:pPr>
            <a:r>
              <a:t/>
            </a:r>
            <a:endParaRPr>
              <a:solidFill>
                <a:schemeClr val="accent1"/>
              </a:solidFill>
            </a:endParaRPr>
          </a:p>
          <a:p>
            <a:pPr indent="-381000" lvl="0" marL="457200" marR="0" rtl="0" algn="l">
              <a:lnSpc>
                <a:spcPct val="150000"/>
              </a:lnSpc>
              <a:spcBef>
                <a:spcPts val="1000"/>
              </a:spcBef>
              <a:spcAft>
                <a:spcPts val="0"/>
              </a:spcAft>
              <a:buClr>
                <a:srgbClr val="404040"/>
              </a:buClr>
              <a:buSzPts val="2400"/>
              <a:buFont typeface="Trebuchet MS"/>
              <a:buAutoNum type="arabicParenR"/>
            </a:pPr>
            <a:r>
              <a:rPr lang="en-US" sz="2400">
                <a:solidFill>
                  <a:srgbClr val="404040"/>
                </a:solidFill>
              </a:rPr>
              <a:t>What we know about AB 705 </a:t>
            </a:r>
            <a:endParaRPr sz="2400">
              <a:solidFill>
                <a:srgbClr val="404040"/>
              </a:solidFill>
            </a:endParaRPr>
          </a:p>
          <a:p>
            <a:pPr indent="-381000" lvl="0" marL="457200" marR="0" rtl="0" algn="l">
              <a:lnSpc>
                <a:spcPct val="150000"/>
              </a:lnSpc>
              <a:spcBef>
                <a:spcPts val="0"/>
              </a:spcBef>
              <a:spcAft>
                <a:spcPts val="0"/>
              </a:spcAft>
              <a:buClr>
                <a:srgbClr val="404040"/>
              </a:buClr>
              <a:buSzPts val="2400"/>
              <a:buFont typeface="Trebuchet MS"/>
              <a:buAutoNum type="arabicParenR"/>
            </a:pPr>
            <a:r>
              <a:rPr lang="en-US" sz="2400">
                <a:solidFill>
                  <a:srgbClr val="404040"/>
                </a:solidFill>
              </a:rPr>
              <a:t>This is what we’re going to do: Strategy</a:t>
            </a:r>
            <a:endParaRPr sz="2400">
              <a:solidFill>
                <a:srgbClr val="404040"/>
              </a:solidFill>
            </a:endParaRPr>
          </a:p>
          <a:p>
            <a:pPr indent="-381000" lvl="0" marL="457200" marR="0" rtl="0" algn="l">
              <a:lnSpc>
                <a:spcPct val="150000"/>
              </a:lnSpc>
              <a:spcBef>
                <a:spcPts val="0"/>
              </a:spcBef>
              <a:spcAft>
                <a:spcPts val="0"/>
              </a:spcAft>
              <a:buClr>
                <a:srgbClr val="404040"/>
              </a:buClr>
              <a:buSzPts val="2400"/>
              <a:buFont typeface="Trebuchet MS"/>
              <a:buAutoNum type="arabicParenR"/>
            </a:pPr>
            <a:r>
              <a:rPr lang="en-US" sz="2400">
                <a:solidFill>
                  <a:srgbClr val="404040"/>
                </a:solidFill>
              </a:rPr>
              <a:t>Making English easy </a:t>
            </a:r>
            <a:endParaRPr sz="2400">
              <a:solidFill>
                <a:srgbClr val="404040"/>
              </a:solidFill>
            </a:endParaRPr>
          </a:p>
          <a:p>
            <a:pPr indent="-276860" lvl="0" marL="342900" marR="0" rtl="0" algn="l">
              <a:spcBef>
                <a:spcPts val="1000"/>
              </a:spcBef>
              <a:spcAft>
                <a:spcPts val="0"/>
              </a:spcAft>
              <a:buClr>
                <a:schemeClr val="accent1"/>
              </a:buClr>
              <a:buSzPts val="1040"/>
              <a:buFont typeface="Noto Sans Symbols"/>
              <a:buNone/>
            </a:pPr>
            <a:r>
              <a:t/>
            </a:r>
            <a:endParaRPr sz="2400">
              <a:solidFill>
                <a:srgbClr val="404040"/>
              </a:solidFill>
            </a:endParaRPr>
          </a:p>
          <a:p>
            <a:pPr indent="-276860" lvl="0" marL="342900" marR="0" rtl="0" algn="ctr">
              <a:spcBef>
                <a:spcPts val="1000"/>
              </a:spcBef>
              <a:spcAft>
                <a:spcPts val="0"/>
              </a:spcAft>
              <a:buClr>
                <a:schemeClr val="accent1"/>
              </a:buClr>
              <a:buSzPts val="1040"/>
              <a:buFont typeface="Noto Sans Symbols"/>
              <a:buNone/>
            </a:pPr>
            <a:r>
              <a:t/>
            </a:r>
            <a:endParaRPr>
              <a:solidFill>
                <a:srgbClr val="404040"/>
              </a:solidFill>
            </a:endParaRPr>
          </a:p>
          <a:p>
            <a:pPr indent="0" lvl="0" marL="0" marR="0" rtl="0" algn="ctr">
              <a:spcBef>
                <a:spcPts val="1000"/>
              </a:spcBef>
              <a:spcAft>
                <a:spcPts val="0"/>
              </a:spcAft>
              <a:buClr>
                <a:schemeClr val="accent1"/>
              </a:buClr>
              <a:buSzPts val="1040"/>
              <a:buFont typeface="Noto Sans Symbols"/>
              <a:buNone/>
            </a:pPr>
            <a:r>
              <a:rPr lang="en-US">
                <a:solidFill>
                  <a:srgbClr val="404040"/>
                </a:solidFill>
              </a:rPr>
              <a:t>Check out our handout on the English Department’s timeline and roll out </a:t>
            </a:r>
            <a:endParaRPr>
              <a:solidFill>
                <a:srgbClr val="404040"/>
              </a:solidFill>
            </a:endParaRPr>
          </a:p>
          <a:p>
            <a:pPr indent="-276860" lvl="0" marL="342900" marR="0" rtl="0" algn="ctr">
              <a:spcBef>
                <a:spcPts val="1000"/>
              </a:spcBef>
              <a:spcAft>
                <a:spcPts val="0"/>
              </a:spcAft>
              <a:buClr>
                <a:schemeClr val="accent1"/>
              </a:buClr>
              <a:buSzPts val="1040"/>
              <a:buFont typeface="Noto Sans Symbols"/>
              <a:buNone/>
            </a:pPr>
            <a:r>
              <a:t/>
            </a:r>
            <a:endParaRPr>
              <a:solidFill>
                <a:srgbClr val="404040"/>
              </a:solidFill>
            </a:endParaRPr>
          </a:p>
          <a:p>
            <a:pPr indent="-276860" lvl="0" marL="342900" marR="0" rtl="0" algn="ctr">
              <a:spcBef>
                <a:spcPts val="1000"/>
              </a:spcBef>
              <a:spcAft>
                <a:spcPts val="0"/>
              </a:spcAft>
              <a:buClr>
                <a:schemeClr val="accent1"/>
              </a:buClr>
              <a:buSzPts val="1040"/>
              <a:buFont typeface="Noto Sans Symbols"/>
              <a:buNone/>
            </a:pPr>
            <a:r>
              <a:rPr lang="en-US">
                <a:solidFill>
                  <a:srgbClr val="404040"/>
                </a:solidFill>
              </a:rPr>
              <a:t>And we’ll take your questions at the end</a:t>
            </a:r>
            <a:endParaRPr>
              <a:solidFill>
                <a:srgbClr val="404040"/>
              </a:solidFill>
            </a:endParaRPr>
          </a:p>
          <a:p>
            <a:pPr indent="-276860" lvl="0" marL="342900" marR="0" rtl="0" algn="ctr">
              <a:spcBef>
                <a:spcPts val="1000"/>
              </a:spcBef>
              <a:spcAft>
                <a:spcPts val="0"/>
              </a:spcAft>
              <a:buClr>
                <a:schemeClr val="accent1"/>
              </a:buClr>
              <a:buSzPts val="1040"/>
              <a:buFont typeface="Noto Sans Symbols"/>
              <a:buNone/>
            </a:pPr>
            <a:r>
              <a:rPr lang="en-US" u="sng">
                <a:solidFill>
                  <a:schemeClr val="hlink"/>
                </a:solidFill>
                <a:hlinkClick r:id="rId3"/>
              </a:rPr>
              <a:t>http://college.lattc.edu/catalog/important-policies/</a:t>
            </a:r>
            <a:endParaRPr>
              <a:solidFill>
                <a:srgbClr val="40404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0" name="Shape 70"/>
        <p:cNvGrpSpPr/>
        <p:nvPr/>
      </p:nvGrpSpPr>
      <p:grpSpPr>
        <a:xfrm>
          <a:off x="0" y="0"/>
          <a:ext cx="0" cy="0"/>
          <a:chOff x="0" y="0"/>
          <a:chExt cx="0" cy="0"/>
        </a:xfrm>
      </p:grpSpPr>
      <p:sp>
        <p:nvSpPr>
          <p:cNvPr id="71" name="Google Shape;71;p16"/>
          <p:cNvSpPr txBox="1"/>
          <p:nvPr>
            <p:ph type="title"/>
          </p:nvPr>
        </p:nvSpPr>
        <p:spPr>
          <a:xfrm>
            <a:off x="1763325" y="145625"/>
            <a:ext cx="8596200" cy="8994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accent1"/>
              </a:buClr>
              <a:buSzPts val="3600"/>
              <a:buFont typeface="Trebuchet MS"/>
              <a:buNone/>
            </a:pPr>
            <a:r>
              <a:rPr b="0" i="0" lang="en-US" sz="3600" u="none" cap="none" strike="noStrike">
                <a:solidFill>
                  <a:schemeClr val="accent1"/>
                </a:solidFill>
                <a:latin typeface="Trebuchet MS"/>
                <a:ea typeface="Trebuchet MS"/>
                <a:cs typeface="Trebuchet MS"/>
                <a:sym typeface="Trebuchet MS"/>
              </a:rPr>
              <a:t>AB 705</a:t>
            </a:r>
            <a:endParaRPr/>
          </a:p>
        </p:txBody>
      </p:sp>
      <p:sp>
        <p:nvSpPr>
          <p:cNvPr id="72" name="Google Shape;72;p16"/>
          <p:cNvSpPr txBox="1"/>
          <p:nvPr>
            <p:ph idx="1" type="body"/>
          </p:nvPr>
        </p:nvSpPr>
        <p:spPr>
          <a:xfrm>
            <a:off x="770500" y="794275"/>
            <a:ext cx="10389000" cy="17100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accent1"/>
              </a:buClr>
              <a:buSzPts val="1440"/>
              <a:buFont typeface="Noto Sans Symbols"/>
              <a:buChar char="▶"/>
            </a:pPr>
            <a:r>
              <a:rPr b="0" i="1" lang="en-US" sz="1800" u="none" cap="none" strike="noStrike">
                <a:solidFill>
                  <a:srgbClr val="404040"/>
                </a:solidFill>
                <a:latin typeface="Trebuchet MS"/>
                <a:ea typeface="Trebuchet MS"/>
                <a:cs typeface="Trebuchet MS"/>
                <a:sym typeface="Trebuchet MS"/>
              </a:rPr>
              <a:t>AB 705 requires community college districts to </a:t>
            </a:r>
            <a:r>
              <a:rPr b="1" i="1" lang="en-US" sz="1800" u="none" cap="none" strike="noStrike">
                <a:solidFill>
                  <a:srgbClr val="404040"/>
                </a:solidFill>
                <a:latin typeface="Trebuchet MS"/>
                <a:ea typeface="Trebuchet MS"/>
                <a:cs typeface="Trebuchet MS"/>
                <a:sym typeface="Trebuchet MS"/>
              </a:rPr>
              <a:t>maximize the probability that a student will enter and complete transfer-level coursework in math and English within a one-year timeframe </a:t>
            </a:r>
            <a:r>
              <a:rPr b="0" i="1" lang="en-US" sz="1800" u="none" cap="none" strike="noStrike">
                <a:solidFill>
                  <a:srgbClr val="404040"/>
                </a:solidFill>
                <a:latin typeface="Trebuchet MS"/>
                <a:ea typeface="Trebuchet MS"/>
                <a:cs typeface="Trebuchet MS"/>
                <a:sym typeface="Trebuchet MS"/>
              </a:rPr>
              <a:t>by utilizing assessment measures that include high school performance to achieve this goal. </a:t>
            </a:r>
            <a:endParaRPr b="0" i="0" sz="1800" u="none" cap="none" strike="noStrike">
              <a:solidFill>
                <a:srgbClr val="404040"/>
              </a:solidFill>
              <a:latin typeface="Trebuchet MS"/>
              <a:ea typeface="Trebuchet MS"/>
              <a:cs typeface="Trebuchet MS"/>
              <a:sym typeface="Trebuchet MS"/>
            </a:endParaRPr>
          </a:p>
          <a:p>
            <a:pPr indent="-251459" lvl="0" marL="342900" marR="0" rtl="0" algn="l">
              <a:spcBef>
                <a:spcPts val="1000"/>
              </a:spcBef>
              <a:spcAft>
                <a:spcPts val="0"/>
              </a:spcAft>
              <a:buClr>
                <a:schemeClr val="accent1"/>
              </a:buClr>
              <a:buSzPts val="1440"/>
              <a:buFont typeface="Noto Sans Symbols"/>
              <a:buNone/>
            </a:pPr>
            <a:r>
              <a:t/>
            </a:r>
            <a:endParaRPr b="0" i="0" sz="1800" u="none">
              <a:solidFill>
                <a:srgbClr val="404040"/>
              </a:solidFill>
              <a:latin typeface="Trebuchet MS"/>
              <a:ea typeface="Trebuchet MS"/>
              <a:cs typeface="Trebuchet MS"/>
              <a:sym typeface="Trebuchet MS"/>
            </a:endParaRPr>
          </a:p>
        </p:txBody>
      </p:sp>
      <p:sp>
        <p:nvSpPr>
          <p:cNvPr id="73" name="Google Shape;73;p16"/>
          <p:cNvSpPr txBox="1"/>
          <p:nvPr/>
        </p:nvSpPr>
        <p:spPr>
          <a:xfrm>
            <a:off x="1360425" y="1972425"/>
            <a:ext cx="9402000" cy="10671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Trebuchet MS"/>
              <a:buNone/>
            </a:pPr>
            <a:r>
              <a:rPr b="0" i="0" lang="en-US" sz="2400" u="none">
                <a:solidFill>
                  <a:schemeClr val="dk1"/>
                </a:solidFill>
                <a:latin typeface="Trebuchet MS"/>
                <a:ea typeface="Trebuchet MS"/>
                <a:cs typeface="Trebuchet MS"/>
                <a:sym typeface="Trebuchet MS"/>
              </a:rPr>
              <a:t>What is the intent of AB 705? </a:t>
            </a:r>
            <a:endParaRPr sz="2400"/>
          </a:p>
          <a:p>
            <a:pPr indent="0" lvl="0" marL="0" marR="0" rtl="0" algn="l">
              <a:lnSpc>
                <a:spcPct val="100000"/>
              </a:lnSpc>
              <a:spcBef>
                <a:spcPts val="0"/>
              </a:spcBef>
              <a:spcAft>
                <a:spcPts val="0"/>
              </a:spcAft>
              <a:buNone/>
            </a:pPr>
            <a:r>
              <a:t/>
            </a:r>
            <a:endParaRPr b="0" i="0" sz="1800" u="none">
              <a:solidFill>
                <a:schemeClr val="dk1"/>
              </a:solidFill>
              <a:latin typeface="Trebuchet MS"/>
              <a:ea typeface="Trebuchet MS"/>
              <a:cs typeface="Trebuchet MS"/>
              <a:sym typeface="Trebuchet MS"/>
            </a:endParaRPr>
          </a:p>
        </p:txBody>
      </p:sp>
      <p:sp>
        <p:nvSpPr>
          <p:cNvPr id="74" name="Google Shape;74;p16"/>
          <p:cNvSpPr txBox="1"/>
          <p:nvPr/>
        </p:nvSpPr>
        <p:spPr>
          <a:xfrm>
            <a:off x="79425" y="2660800"/>
            <a:ext cx="12112500" cy="4243200"/>
          </a:xfrm>
          <a:prstGeom prst="rect">
            <a:avLst/>
          </a:prstGeom>
          <a:noFill/>
          <a:ln>
            <a:noFill/>
          </a:ln>
        </p:spPr>
        <p:txBody>
          <a:bodyPr anchorCtr="0" anchor="t" bIns="45700" lIns="91425" spcFirstLastPara="1" rIns="91425" wrap="square" tIns="45700">
            <a:noAutofit/>
          </a:bodyPr>
          <a:lstStyle/>
          <a:p>
            <a:pPr indent="-285750" lvl="0" marL="285750" marR="0" rtl="0" algn="l">
              <a:lnSpc>
                <a:spcPct val="100000"/>
              </a:lnSpc>
              <a:spcBef>
                <a:spcPts val="0"/>
              </a:spcBef>
              <a:spcAft>
                <a:spcPts val="0"/>
              </a:spcAft>
              <a:buClr>
                <a:schemeClr val="dk1"/>
              </a:buClr>
              <a:buSzPts val="1400"/>
              <a:buFont typeface="Arial"/>
              <a:buChar char="•"/>
            </a:pPr>
            <a:r>
              <a:rPr b="0" i="0" lang="en-US" sz="1400" u="none">
                <a:solidFill>
                  <a:schemeClr val="dk1"/>
                </a:solidFill>
                <a:latin typeface="Trebuchet MS"/>
                <a:ea typeface="Trebuchet MS"/>
                <a:cs typeface="Trebuchet MS"/>
                <a:sym typeface="Trebuchet MS"/>
              </a:rPr>
              <a:t>Assessment instruments and placement policies have serious implications for equity, since students of color are more likely to be placed into remedial courses; and, students placed into remediation are much less likely to reach their educational goals. </a:t>
            </a:r>
            <a:endParaRPr/>
          </a:p>
          <a:p>
            <a:pPr indent="-196850" lvl="0" marL="285750" marR="0" rtl="0" algn="l">
              <a:lnSpc>
                <a:spcPct val="100000"/>
              </a:lnSpc>
              <a:spcBef>
                <a:spcPts val="0"/>
              </a:spcBef>
              <a:spcAft>
                <a:spcPts val="0"/>
              </a:spcAft>
              <a:buClr>
                <a:schemeClr val="dk1"/>
              </a:buClr>
              <a:buSzPts val="1400"/>
              <a:buFont typeface="Arial"/>
              <a:buNone/>
            </a:pPr>
            <a:r>
              <a:t/>
            </a:r>
            <a:endParaRPr b="0" i="0" sz="1400" u="none">
              <a:solidFill>
                <a:schemeClr val="dk1"/>
              </a:solidFill>
              <a:latin typeface="Trebuchet MS"/>
              <a:ea typeface="Trebuchet MS"/>
              <a:cs typeface="Trebuchet MS"/>
              <a:sym typeface="Trebuchet MS"/>
            </a:endParaRPr>
          </a:p>
          <a:p>
            <a:pPr indent="-285750" lvl="0" marL="285750" marR="0" rtl="0" algn="l">
              <a:lnSpc>
                <a:spcPct val="100000"/>
              </a:lnSpc>
              <a:spcBef>
                <a:spcPts val="0"/>
              </a:spcBef>
              <a:spcAft>
                <a:spcPts val="0"/>
              </a:spcAft>
              <a:buClr>
                <a:schemeClr val="dk1"/>
              </a:buClr>
              <a:buSzPts val="1400"/>
              <a:buFont typeface="Arial"/>
              <a:buChar char="•"/>
            </a:pPr>
            <a:r>
              <a:rPr b="0" i="0" lang="en-US" sz="1400" u="none">
                <a:solidFill>
                  <a:schemeClr val="dk1"/>
                </a:solidFill>
                <a:latin typeface="Trebuchet MS"/>
                <a:ea typeface="Trebuchet MS"/>
                <a:cs typeface="Trebuchet MS"/>
                <a:sym typeface="Trebuchet MS"/>
              </a:rPr>
              <a:t>The goal of AB 705 is to ensure that students are not placed into remedial courses that may delay or deter their educational progress unless evidence suggests they are highly unlikely to succeed in the college-level course. </a:t>
            </a:r>
            <a:endParaRPr/>
          </a:p>
          <a:p>
            <a:pPr indent="-196850" lvl="0" marL="285750" marR="0" rtl="0" algn="l">
              <a:lnSpc>
                <a:spcPct val="100000"/>
              </a:lnSpc>
              <a:spcBef>
                <a:spcPts val="0"/>
              </a:spcBef>
              <a:spcAft>
                <a:spcPts val="0"/>
              </a:spcAft>
              <a:buClr>
                <a:schemeClr val="dk1"/>
              </a:buClr>
              <a:buSzPts val="1400"/>
              <a:buFont typeface="Arial"/>
              <a:buNone/>
            </a:pPr>
            <a:r>
              <a:t/>
            </a:r>
            <a:endParaRPr b="0" i="0" sz="1400" u="none">
              <a:solidFill>
                <a:schemeClr val="dk1"/>
              </a:solidFill>
              <a:latin typeface="Trebuchet MS"/>
              <a:ea typeface="Trebuchet MS"/>
              <a:cs typeface="Trebuchet MS"/>
              <a:sym typeface="Trebuchet MS"/>
            </a:endParaRPr>
          </a:p>
          <a:p>
            <a:pPr indent="-285750" lvl="0" marL="285750" marR="0" rtl="0" algn="l">
              <a:lnSpc>
                <a:spcPct val="100000"/>
              </a:lnSpc>
              <a:spcBef>
                <a:spcPts val="0"/>
              </a:spcBef>
              <a:spcAft>
                <a:spcPts val="0"/>
              </a:spcAft>
              <a:buClr>
                <a:schemeClr val="dk1"/>
              </a:buClr>
              <a:buSzPts val="1400"/>
              <a:buFont typeface="Arial"/>
              <a:buChar char="•"/>
            </a:pPr>
            <a:r>
              <a:rPr b="0" i="0" lang="en-US" sz="1400" u="none">
                <a:solidFill>
                  <a:schemeClr val="dk1"/>
                </a:solidFill>
                <a:latin typeface="Trebuchet MS"/>
                <a:ea typeface="Trebuchet MS"/>
                <a:cs typeface="Trebuchet MS"/>
                <a:sym typeface="Trebuchet MS"/>
              </a:rPr>
              <a:t>Community colleges are prohibited from requiring students to take a prerequisite course unless they are highly unlikely to succeed in a higher-level course without it, pursuant to Section 55003 of Title 5 of the California Code of Regulations, but this policy is not followed in practice. </a:t>
            </a:r>
            <a:endParaRPr/>
          </a:p>
          <a:p>
            <a:pPr indent="-285750" lvl="0" marL="285750" marR="0" rtl="0" algn="l">
              <a:lnSpc>
                <a:spcPct val="100000"/>
              </a:lnSpc>
              <a:spcBef>
                <a:spcPts val="0"/>
              </a:spcBef>
              <a:spcAft>
                <a:spcPts val="0"/>
              </a:spcAft>
              <a:buClr>
                <a:schemeClr val="dk1"/>
              </a:buClr>
              <a:buSzPts val="1400"/>
              <a:buFont typeface="Trebuchet MS"/>
              <a:buNone/>
            </a:pPr>
            <a:r>
              <a:t/>
            </a:r>
            <a:endParaRPr b="0" i="0" sz="1400" u="none">
              <a:solidFill>
                <a:schemeClr val="dk1"/>
              </a:solidFill>
              <a:latin typeface="Trebuchet MS"/>
              <a:ea typeface="Trebuchet MS"/>
              <a:cs typeface="Trebuchet MS"/>
              <a:sym typeface="Trebuchet MS"/>
            </a:endParaRPr>
          </a:p>
          <a:p>
            <a:pPr indent="-285750" lvl="0" marL="285750" marR="0" rtl="0" algn="l">
              <a:lnSpc>
                <a:spcPct val="100000"/>
              </a:lnSpc>
              <a:spcBef>
                <a:spcPts val="0"/>
              </a:spcBef>
              <a:spcAft>
                <a:spcPts val="0"/>
              </a:spcAft>
              <a:buClr>
                <a:schemeClr val="dk1"/>
              </a:buClr>
              <a:buSzPts val="1400"/>
              <a:buFont typeface="Arial"/>
              <a:buChar char="•"/>
            </a:pPr>
            <a:r>
              <a:rPr b="0" i="0" lang="en-US" sz="1400" u="none">
                <a:solidFill>
                  <a:schemeClr val="dk1"/>
                </a:solidFill>
                <a:latin typeface="Trebuchet MS"/>
                <a:ea typeface="Trebuchet MS"/>
                <a:cs typeface="Trebuchet MS"/>
                <a:sym typeface="Trebuchet MS"/>
              </a:rPr>
              <a:t>Colleges are required to use multiple measures in determining course placement, pursuant to Section 55522 of Title 5 of the California Code of Regulations, but Title 5 of the California Code of Regulations does not provide enough guidance in the use of multiple measures to ensure that students are not excluded from courses in which they can be successful. </a:t>
            </a:r>
            <a:endParaRPr/>
          </a:p>
          <a:p>
            <a:pPr indent="-196850" lvl="0" marL="285750" marR="0" rtl="0" algn="l">
              <a:lnSpc>
                <a:spcPct val="100000"/>
              </a:lnSpc>
              <a:spcBef>
                <a:spcPts val="0"/>
              </a:spcBef>
              <a:spcAft>
                <a:spcPts val="0"/>
              </a:spcAft>
              <a:buClr>
                <a:schemeClr val="dk1"/>
              </a:buClr>
              <a:buSzPts val="1400"/>
              <a:buFont typeface="Arial"/>
              <a:buNone/>
            </a:pPr>
            <a:r>
              <a:t/>
            </a:r>
            <a:endParaRPr b="0" i="0" sz="1400" u="none">
              <a:solidFill>
                <a:schemeClr val="dk1"/>
              </a:solidFill>
              <a:latin typeface="Trebuchet MS"/>
              <a:ea typeface="Trebuchet MS"/>
              <a:cs typeface="Trebuchet MS"/>
              <a:sym typeface="Trebuchet MS"/>
            </a:endParaRPr>
          </a:p>
          <a:p>
            <a:pPr indent="-285750" lvl="0" marL="285750" marR="0" rtl="0" algn="l">
              <a:lnSpc>
                <a:spcPct val="100000"/>
              </a:lnSpc>
              <a:spcBef>
                <a:spcPts val="0"/>
              </a:spcBef>
              <a:spcAft>
                <a:spcPts val="0"/>
              </a:spcAft>
              <a:buClr>
                <a:schemeClr val="dk1"/>
              </a:buClr>
              <a:buSzPts val="1400"/>
              <a:buFont typeface="Arial"/>
              <a:buChar char="•"/>
            </a:pPr>
            <a:r>
              <a:rPr b="0" i="0" lang="en-US" sz="1400" u="none">
                <a:solidFill>
                  <a:schemeClr val="dk1"/>
                </a:solidFill>
                <a:latin typeface="Trebuchet MS"/>
                <a:ea typeface="Trebuchet MS"/>
                <a:cs typeface="Trebuchet MS"/>
                <a:sym typeface="Trebuchet MS"/>
              </a:rPr>
              <a:t>Evidence suggests that when used as the primary criterion for placement, assessment tests tend to under-place students; and, a student’s high school performance is a much stronger predictor of success in transfer-level courses than standardized placement tests. </a:t>
            </a:r>
            <a:endParaRPr/>
          </a:p>
          <a:p>
            <a:pPr indent="0" lvl="0" marL="0" marR="0" rtl="0" algn="l">
              <a:lnSpc>
                <a:spcPct val="100000"/>
              </a:lnSpc>
              <a:spcBef>
                <a:spcPts val="0"/>
              </a:spcBef>
              <a:spcAft>
                <a:spcPts val="0"/>
              </a:spcAft>
              <a:buNone/>
            </a:pPr>
            <a:r>
              <a:t/>
            </a:r>
            <a:endParaRPr b="0" i="0" sz="1400" u="none">
              <a:solidFill>
                <a:schemeClr val="dk1"/>
              </a:solidFill>
              <a:latin typeface="Trebuchet MS"/>
              <a:ea typeface="Trebuchet MS"/>
              <a:cs typeface="Trebuchet MS"/>
              <a:sym typeface="Trebuchet MS"/>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8" name="Shape 78"/>
        <p:cNvGrpSpPr/>
        <p:nvPr/>
      </p:nvGrpSpPr>
      <p:grpSpPr>
        <a:xfrm>
          <a:off x="0" y="0"/>
          <a:ext cx="0" cy="0"/>
          <a:chOff x="0" y="0"/>
          <a:chExt cx="0" cy="0"/>
        </a:xfrm>
      </p:grpSpPr>
      <p:sp>
        <p:nvSpPr>
          <p:cNvPr id="79" name="Google Shape;79;p17"/>
          <p:cNvSpPr txBox="1"/>
          <p:nvPr/>
        </p:nvSpPr>
        <p:spPr>
          <a:xfrm>
            <a:off x="557212" y="2441575"/>
            <a:ext cx="2563812" cy="4167187"/>
          </a:xfrm>
          <a:prstGeom prst="rect">
            <a:avLst/>
          </a:prstGeom>
          <a:solidFill>
            <a:schemeClr val="accent1"/>
          </a:solidFill>
          <a:ln cap="rnd" cmpd="sng" w="19050">
            <a:solidFill>
              <a:srgbClr val="688E19"/>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rebuchet MS"/>
              <a:ea typeface="Trebuchet MS"/>
              <a:cs typeface="Trebuchet MS"/>
              <a:sym typeface="Trebuchet MS"/>
            </a:endParaRPr>
          </a:p>
        </p:txBody>
      </p:sp>
      <p:sp>
        <p:nvSpPr>
          <p:cNvPr id="80" name="Google Shape;80;p17"/>
          <p:cNvSpPr txBox="1"/>
          <p:nvPr/>
        </p:nvSpPr>
        <p:spPr>
          <a:xfrm>
            <a:off x="3206750" y="2359025"/>
            <a:ext cx="3487800" cy="4249800"/>
          </a:xfrm>
          <a:prstGeom prst="rect">
            <a:avLst/>
          </a:prstGeom>
          <a:solidFill>
            <a:srgbClr val="EAF6D1"/>
          </a:solidFill>
          <a:ln cap="rnd" cmpd="sng" w="19050">
            <a:solidFill>
              <a:srgbClr val="688E19"/>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rebuchet MS"/>
              <a:ea typeface="Trebuchet MS"/>
              <a:cs typeface="Trebuchet MS"/>
              <a:sym typeface="Trebuchet MS"/>
            </a:endParaRPr>
          </a:p>
        </p:txBody>
      </p:sp>
      <p:sp>
        <p:nvSpPr>
          <p:cNvPr id="81" name="Google Shape;81;p17"/>
          <p:cNvSpPr txBox="1"/>
          <p:nvPr/>
        </p:nvSpPr>
        <p:spPr>
          <a:xfrm>
            <a:off x="6829425" y="2359025"/>
            <a:ext cx="3727500" cy="4249800"/>
          </a:xfrm>
          <a:prstGeom prst="rect">
            <a:avLst/>
          </a:prstGeom>
          <a:solidFill>
            <a:schemeClr val="accent1"/>
          </a:solidFill>
          <a:ln cap="rnd" cmpd="sng" w="19050">
            <a:solidFill>
              <a:srgbClr val="688E19"/>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rebuchet MS"/>
              <a:ea typeface="Trebuchet MS"/>
              <a:cs typeface="Trebuchet MS"/>
              <a:sym typeface="Trebuchet MS"/>
            </a:endParaRPr>
          </a:p>
        </p:txBody>
      </p:sp>
      <p:sp>
        <p:nvSpPr>
          <p:cNvPr id="82" name="Google Shape;82;p17"/>
          <p:cNvSpPr txBox="1"/>
          <p:nvPr>
            <p:ph type="title"/>
          </p:nvPr>
        </p:nvSpPr>
        <p:spPr>
          <a:xfrm>
            <a:off x="206375" y="420675"/>
            <a:ext cx="11323800" cy="16209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accent1"/>
              </a:buClr>
              <a:buSzPts val="3200"/>
              <a:buFont typeface="Trebuchet MS"/>
              <a:buNone/>
            </a:pPr>
            <a:r>
              <a:rPr b="1" i="0" lang="en-US" sz="3200" u="none" cap="none" strike="noStrike">
                <a:solidFill>
                  <a:schemeClr val="accent1"/>
                </a:solidFill>
                <a:latin typeface="Trebuchet MS"/>
                <a:ea typeface="Trebuchet MS"/>
                <a:cs typeface="Trebuchet MS"/>
                <a:sym typeface="Trebuchet MS"/>
              </a:rPr>
              <a:t>How do we use our current structures at LATTC to support AB 705 and student success? </a:t>
            </a:r>
            <a:br>
              <a:rPr b="0" i="0" lang="en-US" sz="3200" u="none" cap="none" strike="noStrike">
                <a:solidFill>
                  <a:schemeClr val="accent1"/>
                </a:solidFill>
                <a:latin typeface="Trebuchet MS"/>
                <a:ea typeface="Trebuchet MS"/>
                <a:cs typeface="Trebuchet MS"/>
                <a:sym typeface="Trebuchet MS"/>
              </a:rPr>
            </a:br>
            <a:br>
              <a:rPr b="0" i="0" lang="en-US" sz="3200" u="none" cap="none" strike="noStrike">
                <a:solidFill>
                  <a:schemeClr val="accent1"/>
                </a:solidFill>
                <a:latin typeface="Trebuchet MS"/>
                <a:ea typeface="Trebuchet MS"/>
                <a:cs typeface="Trebuchet MS"/>
                <a:sym typeface="Trebuchet MS"/>
              </a:rPr>
            </a:br>
            <a:br>
              <a:rPr b="1" i="0" lang="en-US" sz="1400" u="none" cap="none" strike="noStrike">
                <a:solidFill>
                  <a:schemeClr val="accent1"/>
                </a:solidFill>
                <a:latin typeface="Trebuchet MS"/>
                <a:ea typeface="Trebuchet MS"/>
                <a:cs typeface="Trebuchet MS"/>
                <a:sym typeface="Trebuchet MS"/>
              </a:rPr>
            </a:br>
            <a:endParaRPr/>
          </a:p>
        </p:txBody>
      </p:sp>
      <p:sp>
        <p:nvSpPr>
          <p:cNvPr id="83" name="Google Shape;83;p17"/>
          <p:cNvSpPr txBox="1"/>
          <p:nvPr>
            <p:ph idx="1" type="body"/>
          </p:nvPr>
        </p:nvSpPr>
        <p:spPr>
          <a:xfrm>
            <a:off x="557325" y="2359050"/>
            <a:ext cx="2563800" cy="4249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accent1"/>
              </a:buClr>
              <a:buSzPts val="880"/>
              <a:buFont typeface="Noto Sans Symbols"/>
              <a:buChar char="▶"/>
            </a:pPr>
            <a:r>
              <a:t/>
            </a:r>
            <a:endParaRPr b="1" sz="1100">
              <a:solidFill>
                <a:srgbClr val="404040"/>
              </a:solidFill>
            </a:endParaRPr>
          </a:p>
          <a:p>
            <a:pPr indent="-342900" lvl="0" marL="342900" marR="0" rtl="0" algn="l">
              <a:lnSpc>
                <a:spcPct val="100000"/>
              </a:lnSpc>
              <a:spcBef>
                <a:spcPts val="0"/>
              </a:spcBef>
              <a:spcAft>
                <a:spcPts val="0"/>
              </a:spcAft>
              <a:buClr>
                <a:schemeClr val="accent1"/>
              </a:buClr>
              <a:buSzPts val="880"/>
              <a:buFont typeface="Noto Sans Symbols"/>
              <a:buChar char="▶"/>
            </a:pPr>
            <a:r>
              <a:rPr b="1" i="0" lang="en-US" sz="1100" u="none">
                <a:solidFill>
                  <a:srgbClr val="404040"/>
                </a:solidFill>
                <a:latin typeface="Trebuchet MS"/>
                <a:ea typeface="Trebuchet MS"/>
                <a:cs typeface="Trebuchet MS"/>
                <a:sym typeface="Trebuchet MS"/>
              </a:rPr>
              <a:t>Coordination with Bridges/Student Services-</a:t>
            </a:r>
            <a:endParaRPr/>
          </a:p>
          <a:p>
            <a:pPr indent="-342900" lvl="0" marL="342900" marR="0" rtl="0" algn="l">
              <a:lnSpc>
                <a:spcPct val="100000"/>
              </a:lnSpc>
              <a:spcBef>
                <a:spcPts val="1000"/>
              </a:spcBef>
              <a:spcAft>
                <a:spcPts val="0"/>
              </a:spcAft>
              <a:buClr>
                <a:schemeClr val="accent1"/>
              </a:buClr>
              <a:buSzPts val="880"/>
              <a:buFont typeface="Noto Sans Symbols"/>
              <a:buChar char="▶"/>
            </a:pPr>
            <a:r>
              <a:rPr b="0" i="0" lang="en-US" sz="1100" u="none">
                <a:solidFill>
                  <a:srgbClr val="404040"/>
                </a:solidFill>
                <a:latin typeface="Trebuchet MS"/>
                <a:ea typeface="Trebuchet MS"/>
                <a:cs typeface="Trebuchet MS"/>
                <a:sym typeface="Trebuchet MS"/>
              </a:rPr>
              <a:t>-Embedding practices with PACTS Tier 1 </a:t>
            </a:r>
            <a:endParaRPr/>
          </a:p>
          <a:p>
            <a:pPr indent="-342900" lvl="0" marL="342900" marR="0" rtl="0" algn="l">
              <a:lnSpc>
                <a:spcPct val="100000"/>
              </a:lnSpc>
              <a:spcBef>
                <a:spcPts val="1000"/>
              </a:spcBef>
              <a:spcAft>
                <a:spcPts val="0"/>
              </a:spcAft>
              <a:buClr>
                <a:schemeClr val="accent1"/>
              </a:buClr>
              <a:buSzPts val="880"/>
              <a:buFont typeface="Noto Sans Symbols"/>
              <a:buChar char="▶"/>
            </a:pPr>
            <a:r>
              <a:rPr b="0" i="0" lang="en-US" sz="1100" u="none">
                <a:solidFill>
                  <a:srgbClr val="404040"/>
                </a:solidFill>
                <a:latin typeface="Trebuchet MS"/>
                <a:ea typeface="Trebuchet MS"/>
                <a:cs typeface="Trebuchet MS"/>
                <a:sym typeface="Trebuchet MS"/>
              </a:rPr>
              <a:t>-Intentional Collaboration and Training with Counseling </a:t>
            </a:r>
            <a:endParaRPr/>
          </a:p>
          <a:p>
            <a:pPr indent="-342900" lvl="0" marL="342900" marR="0" rtl="0" algn="l">
              <a:lnSpc>
                <a:spcPct val="100000"/>
              </a:lnSpc>
              <a:spcBef>
                <a:spcPts val="1000"/>
              </a:spcBef>
              <a:spcAft>
                <a:spcPts val="0"/>
              </a:spcAft>
              <a:buClr>
                <a:schemeClr val="accent1"/>
              </a:buClr>
              <a:buSzPts val="880"/>
              <a:buFont typeface="Noto Sans Symbols"/>
              <a:buChar char="▶"/>
            </a:pPr>
            <a:r>
              <a:rPr b="0" i="0" lang="en-US" sz="1100" u="none">
                <a:solidFill>
                  <a:srgbClr val="404040"/>
                </a:solidFill>
                <a:latin typeface="Trebuchet MS"/>
                <a:ea typeface="Trebuchet MS"/>
                <a:cs typeface="Trebuchet MS"/>
                <a:sym typeface="Trebuchet MS"/>
              </a:rPr>
              <a:t>-Across campus, discipline coordination DSPS, Vet Center </a:t>
            </a:r>
            <a:endParaRPr/>
          </a:p>
          <a:p>
            <a:pPr indent="-342900" lvl="0" marL="342900" marR="0" rtl="0" algn="l">
              <a:lnSpc>
                <a:spcPct val="100000"/>
              </a:lnSpc>
              <a:spcBef>
                <a:spcPts val="1000"/>
              </a:spcBef>
              <a:spcAft>
                <a:spcPts val="0"/>
              </a:spcAft>
              <a:buClr>
                <a:schemeClr val="accent1"/>
              </a:buClr>
              <a:buSzPts val="880"/>
              <a:buFont typeface="Noto Sans Symbols"/>
              <a:buChar char="▶"/>
            </a:pPr>
            <a:r>
              <a:rPr b="0" i="0" lang="en-US" sz="1100" u="none">
                <a:solidFill>
                  <a:srgbClr val="404040"/>
                </a:solidFill>
                <a:latin typeface="Trebuchet MS"/>
                <a:ea typeface="Trebuchet MS"/>
                <a:cs typeface="Trebuchet MS"/>
                <a:sym typeface="Trebuchet MS"/>
              </a:rPr>
              <a:t>-Coordination with Navigators </a:t>
            </a:r>
            <a:endParaRPr/>
          </a:p>
          <a:p>
            <a:pPr indent="-342900" lvl="0" marL="342900" marR="0" rtl="0" algn="l">
              <a:lnSpc>
                <a:spcPct val="100000"/>
              </a:lnSpc>
              <a:spcBef>
                <a:spcPts val="1000"/>
              </a:spcBef>
              <a:spcAft>
                <a:spcPts val="0"/>
              </a:spcAft>
              <a:buClr>
                <a:schemeClr val="accent1"/>
              </a:buClr>
              <a:buSzPts val="880"/>
              <a:buFont typeface="Noto Sans Symbols"/>
              <a:buChar char="▶"/>
            </a:pPr>
            <a:r>
              <a:rPr b="0" i="0" lang="en-US" sz="1100" u="none">
                <a:solidFill>
                  <a:srgbClr val="404040"/>
                </a:solidFill>
                <a:latin typeface="Trebuchet MS"/>
                <a:ea typeface="Trebuchet MS"/>
                <a:cs typeface="Trebuchet MS"/>
                <a:sym typeface="Trebuchet MS"/>
              </a:rPr>
              <a:t>-Create outreach materials </a:t>
            </a:r>
            <a:endParaRPr/>
          </a:p>
          <a:p>
            <a:pPr indent="-342900" lvl="0" marL="342900" marR="0" rtl="0" algn="l">
              <a:lnSpc>
                <a:spcPct val="100000"/>
              </a:lnSpc>
              <a:spcBef>
                <a:spcPts val="1000"/>
              </a:spcBef>
              <a:spcAft>
                <a:spcPts val="0"/>
              </a:spcAft>
              <a:buClr>
                <a:schemeClr val="accent1"/>
              </a:buClr>
              <a:buSzPts val="880"/>
              <a:buFont typeface="Noto Sans Symbols"/>
              <a:buChar char="▶"/>
            </a:pPr>
            <a:r>
              <a:rPr b="0" i="0" lang="en-US" sz="1100" u="none">
                <a:solidFill>
                  <a:srgbClr val="404040"/>
                </a:solidFill>
                <a:latin typeface="Trebuchet MS"/>
                <a:ea typeface="Trebuchet MS"/>
                <a:cs typeface="Trebuchet MS"/>
                <a:sym typeface="Trebuchet MS"/>
              </a:rPr>
              <a:t>-Faculty Liason with LA Promise </a:t>
            </a:r>
            <a:endParaRPr/>
          </a:p>
          <a:p>
            <a:pPr indent="-342900" lvl="0" marL="342900" marR="0" rtl="0" algn="l">
              <a:lnSpc>
                <a:spcPct val="100000"/>
              </a:lnSpc>
              <a:spcBef>
                <a:spcPts val="1000"/>
              </a:spcBef>
              <a:spcAft>
                <a:spcPts val="0"/>
              </a:spcAft>
              <a:buClr>
                <a:schemeClr val="accent1"/>
              </a:buClr>
              <a:buSzPts val="880"/>
              <a:buFont typeface="Noto Sans Symbols"/>
              <a:buChar char="▶"/>
            </a:pPr>
            <a:r>
              <a:rPr b="0" i="0" lang="en-US" sz="1100" u="none">
                <a:solidFill>
                  <a:srgbClr val="404040"/>
                </a:solidFill>
                <a:latin typeface="Trebuchet MS"/>
                <a:ea typeface="Trebuchet MS"/>
                <a:cs typeface="Trebuchet MS"/>
                <a:sym typeface="Trebuchet MS"/>
              </a:rPr>
              <a:t>-AB 705 website</a:t>
            </a:r>
            <a:endParaRPr/>
          </a:p>
          <a:p>
            <a:pPr indent="-342900" lvl="0" marL="342900" marR="0" rtl="0" algn="l">
              <a:lnSpc>
                <a:spcPct val="100000"/>
              </a:lnSpc>
              <a:spcBef>
                <a:spcPts val="1000"/>
              </a:spcBef>
              <a:spcAft>
                <a:spcPts val="0"/>
              </a:spcAft>
              <a:buClr>
                <a:schemeClr val="accent1"/>
              </a:buClr>
              <a:buSzPts val="880"/>
              <a:buFont typeface="Noto Sans Symbols"/>
              <a:buChar char="▶"/>
            </a:pPr>
            <a:r>
              <a:rPr b="0" i="0" lang="en-US" sz="1100" u="none">
                <a:solidFill>
                  <a:srgbClr val="404040"/>
                </a:solidFill>
                <a:latin typeface="Trebuchet MS"/>
                <a:ea typeface="Trebuchet MS"/>
                <a:cs typeface="Trebuchet MS"/>
                <a:sym typeface="Trebuchet MS"/>
              </a:rPr>
              <a:t>-Developing Materials / Scripts/ Common questions</a:t>
            </a:r>
            <a:endParaRPr/>
          </a:p>
          <a:p>
            <a:pPr indent="-342900" lvl="0" marL="342900" marR="0" rtl="0" algn="l">
              <a:lnSpc>
                <a:spcPct val="100000"/>
              </a:lnSpc>
              <a:spcBef>
                <a:spcPts val="1000"/>
              </a:spcBef>
              <a:spcAft>
                <a:spcPts val="0"/>
              </a:spcAft>
              <a:buClr>
                <a:schemeClr val="accent1"/>
              </a:buClr>
              <a:buSzPts val="880"/>
              <a:buFont typeface="Noto Sans Symbols"/>
              <a:buChar char="▶"/>
            </a:pPr>
            <a:r>
              <a:rPr b="0" i="0" lang="en-US" sz="1100" u="none">
                <a:solidFill>
                  <a:srgbClr val="404040"/>
                </a:solidFill>
                <a:latin typeface="Trebuchet MS"/>
                <a:ea typeface="Trebuchet MS"/>
                <a:cs typeface="Trebuchet MS"/>
                <a:sym typeface="Trebuchet MS"/>
              </a:rPr>
              <a:t>-ASO Presentation for AB 705 </a:t>
            </a:r>
            <a:endParaRPr/>
          </a:p>
          <a:p>
            <a:pPr indent="-287020" lvl="0" marL="342900" marR="0" rtl="0" algn="l">
              <a:spcBef>
                <a:spcPts val="1000"/>
              </a:spcBef>
              <a:spcAft>
                <a:spcPts val="0"/>
              </a:spcAft>
              <a:buClr>
                <a:schemeClr val="accent1"/>
              </a:buClr>
              <a:buSzPts val="880"/>
              <a:buFont typeface="Noto Sans Symbols"/>
              <a:buNone/>
            </a:pPr>
            <a:r>
              <a:t/>
            </a:r>
            <a:endParaRPr b="0" i="0" sz="1100" u="none">
              <a:solidFill>
                <a:srgbClr val="404040"/>
              </a:solidFill>
              <a:latin typeface="Trebuchet MS"/>
              <a:ea typeface="Trebuchet MS"/>
              <a:cs typeface="Trebuchet MS"/>
              <a:sym typeface="Trebuchet MS"/>
            </a:endParaRPr>
          </a:p>
        </p:txBody>
      </p:sp>
      <p:sp>
        <p:nvSpPr>
          <p:cNvPr id="84" name="Google Shape;84;p17"/>
          <p:cNvSpPr txBox="1"/>
          <p:nvPr/>
        </p:nvSpPr>
        <p:spPr>
          <a:xfrm>
            <a:off x="3344850" y="2568125"/>
            <a:ext cx="3484500" cy="40407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Trebuchet MS"/>
              <a:buNone/>
            </a:pPr>
            <a:r>
              <a:rPr b="1" i="0" lang="en-US" sz="1200" u="none">
                <a:solidFill>
                  <a:schemeClr val="dk1"/>
                </a:solidFill>
                <a:latin typeface="Trebuchet MS"/>
                <a:ea typeface="Trebuchet MS"/>
                <a:cs typeface="Trebuchet MS"/>
                <a:sym typeface="Trebuchet MS"/>
              </a:rPr>
              <a:t>Institutionalizing Faculty Development-</a:t>
            </a:r>
            <a:endParaRPr b="0" i="0" sz="1200" u="none">
              <a:solidFill>
                <a:schemeClr val="dk1"/>
              </a:solidFill>
              <a:latin typeface="Trebuchet MS"/>
              <a:ea typeface="Trebuchet MS"/>
              <a:cs typeface="Trebuchet MS"/>
              <a:sym typeface="Trebuchet MS"/>
            </a:endParaRPr>
          </a:p>
          <a:p>
            <a:pPr indent="0" lvl="0" marL="0" marR="0" rtl="0" algn="l">
              <a:lnSpc>
                <a:spcPct val="100000"/>
              </a:lnSpc>
              <a:spcBef>
                <a:spcPts val="0"/>
              </a:spcBef>
              <a:spcAft>
                <a:spcPts val="0"/>
              </a:spcAft>
              <a:buClr>
                <a:schemeClr val="dk1"/>
              </a:buClr>
              <a:buSzPts val="1200"/>
              <a:buFont typeface="Trebuchet MS"/>
              <a:buNone/>
            </a:pPr>
            <a:r>
              <a:rPr b="1" i="0" lang="en-US" sz="1200" u="none">
                <a:solidFill>
                  <a:schemeClr val="dk1"/>
                </a:solidFill>
                <a:latin typeface="Trebuchet MS"/>
                <a:ea typeface="Trebuchet MS"/>
                <a:cs typeface="Trebuchet MS"/>
                <a:sym typeface="Trebuchet MS"/>
              </a:rPr>
              <a:t> </a:t>
            </a:r>
            <a:endParaRPr b="0" i="0" sz="1200" u="none">
              <a:solidFill>
                <a:schemeClr val="dk1"/>
              </a:solidFill>
              <a:latin typeface="Trebuchet MS"/>
              <a:ea typeface="Trebuchet MS"/>
              <a:cs typeface="Trebuchet MS"/>
              <a:sym typeface="Trebuchet MS"/>
            </a:endParaRPr>
          </a:p>
          <a:p>
            <a:pPr indent="0" lvl="0" marL="0" marR="0" rtl="0" algn="l">
              <a:lnSpc>
                <a:spcPct val="100000"/>
              </a:lnSpc>
              <a:spcBef>
                <a:spcPts val="0"/>
              </a:spcBef>
              <a:spcAft>
                <a:spcPts val="0"/>
              </a:spcAft>
              <a:buClr>
                <a:schemeClr val="dk1"/>
              </a:buClr>
              <a:buSzPts val="1200"/>
              <a:buFont typeface="Trebuchet MS"/>
              <a:buNone/>
            </a:pPr>
            <a:r>
              <a:rPr b="1" i="0" lang="en-US" sz="1200" u="none">
                <a:solidFill>
                  <a:schemeClr val="dk1"/>
                </a:solidFill>
                <a:latin typeface="Trebuchet MS"/>
                <a:ea typeface="Trebuchet MS"/>
                <a:cs typeface="Trebuchet MS"/>
                <a:sym typeface="Trebuchet MS"/>
              </a:rPr>
              <a:t> </a:t>
            </a:r>
            <a:endParaRPr/>
          </a:p>
          <a:p>
            <a:pPr indent="0" lvl="0" marL="0" marR="0" rtl="0" algn="l">
              <a:lnSpc>
                <a:spcPct val="100000"/>
              </a:lnSpc>
              <a:spcBef>
                <a:spcPts val="0"/>
              </a:spcBef>
              <a:spcAft>
                <a:spcPts val="0"/>
              </a:spcAft>
              <a:buClr>
                <a:schemeClr val="dk1"/>
              </a:buClr>
              <a:buSzPts val="1200"/>
              <a:buFont typeface="Trebuchet MS"/>
              <a:buNone/>
            </a:pPr>
            <a:r>
              <a:rPr b="0" i="0" lang="en-US" sz="1200" u="none">
                <a:solidFill>
                  <a:schemeClr val="dk1"/>
                </a:solidFill>
                <a:latin typeface="Trebuchet MS"/>
                <a:ea typeface="Trebuchet MS"/>
                <a:cs typeface="Trebuchet MS"/>
                <a:sym typeface="Trebuchet MS"/>
              </a:rPr>
              <a:t>-Embedding practices with PACTS Tier 2</a:t>
            </a:r>
            <a:endParaRPr/>
          </a:p>
          <a:p>
            <a:pPr indent="0" lvl="0" marL="0" marR="0" rtl="0" algn="l">
              <a:lnSpc>
                <a:spcPct val="100000"/>
              </a:lnSpc>
              <a:spcBef>
                <a:spcPts val="0"/>
              </a:spcBef>
              <a:spcAft>
                <a:spcPts val="0"/>
              </a:spcAft>
              <a:buClr>
                <a:schemeClr val="dk1"/>
              </a:buClr>
              <a:buSzPts val="1200"/>
              <a:buFont typeface="Trebuchet MS"/>
              <a:buNone/>
            </a:pPr>
            <a:r>
              <a:rPr b="0" i="0" lang="en-US" sz="1200" u="none">
                <a:solidFill>
                  <a:schemeClr val="dk1"/>
                </a:solidFill>
                <a:latin typeface="Trebuchet MS"/>
                <a:ea typeface="Trebuchet MS"/>
                <a:cs typeface="Trebuchet MS"/>
                <a:sym typeface="Trebuchet MS"/>
              </a:rPr>
              <a:t> </a:t>
            </a:r>
            <a:endParaRPr/>
          </a:p>
          <a:p>
            <a:pPr indent="0" lvl="0" marL="0" marR="0" rtl="0" algn="l">
              <a:lnSpc>
                <a:spcPct val="100000"/>
              </a:lnSpc>
              <a:spcBef>
                <a:spcPts val="0"/>
              </a:spcBef>
              <a:spcAft>
                <a:spcPts val="0"/>
              </a:spcAft>
              <a:buClr>
                <a:schemeClr val="dk1"/>
              </a:buClr>
              <a:buSzPts val="1200"/>
              <a:buFont typeface="Trebuchet MS"/>
              <a:buNone/>
            </a:pPr>
            <a:r>
              <a:rPr b="0" i="0" lang="en-US" sz="1200" u="none">
                <a:solidFill>
                  <a:schemeClr val="dk1"/>
                </a:solidFill>
                <a:latin typeface="Trebuchet MS"/>
                <a:ea typeface="Trebuchet MS"/>
                <a:cs typeface="Trebuchet MS"/>
                <a:sym typeface="Trebuchet MS"/>
              </a:rPr>
              <a:t>-Reading Apprenticeship </a:t>
            </a:r>
            <a:endParaRPr/>
          </a:p>
          <a:p>
            <a:pPr indent="0" lvl="0" marL="0" marR="0" rtl="0" algn="l">
              <a:lnSpc>
                <a:spcPct val="100000"/>
              </a:lnSpc>
              <a:spcBef>
                <a:spcPts val="0"/>
              </a:spcBef>
              <a:spcAft>
                <a:spcPts val="0"/>
              </a:spcAft>
              <a:buClr>
                <a:schemeClr val="dk1"/>
              </a:buClr>
              <a:buSzPts val="1200"/>
              <a:buFont typeface="Trebuchet MS"/>
              <a:buNone/>
            </a:pPr>
            <a:r>
              <a:rPr b="0" i="0" lang="en-US" sz="1200" u="none">
                <a:solidFill>
                  <a:schemeClr val="dk1"/>
                </a:solidFill>
                <a:latin typeface="Trebuchet MS"/>
                <a:ea typeface="Trebuchet MS"/>
                <a:cs typeface="Trebuchet MS"/>
                <a:sym typeface="Trebuchet MS"/>
              </a:rPr>
              <a:t> </a:t>
            </a:r>
            <a:endParaRPr/>
          </a:p>
          <a:p>
            <a:pPr indent="0" lvl="0" marL="0" marR="0" rtl="0" algn="l">
              <a:lnSpc>
                <a:spcPct val="100000"/>
              </a:lnSpc>
              <a:spcBef>
                <a:spcPts val="0"/>
              </a:spcBef>
              <a:spcAft>
                <a:spcPts val="0"/>
              </a:spcAft>
              <a:buClr>
                <a:schemeClr val="dk1"/>
              </a:buClr>
              <a:buSzPts val="1200"/>
              <a:buFont typeface="Trebuchet MS"/>
              <a:buNone/>
            </a:pPr>
            <a:r>
              <a:rPr b="0" i="0" lang="en-US" sz="1200" u="none">
                <a:solidFill>
                  <a:schemeClr val="dk1"/>
                </a:solidFill>
                <a:latin typeface="Trebuchet MS"/>
                <a:ea typeface="Trebuchet MS"/>
                <a:cs typeface="Trebuchet MS"/>
                <a:sym typeface="Trebuchet MS"/>
              </a:rPr>
              <a:t>-Equity minded practices and instruction </a:t>
            </a:r>
            <a:endParaRPr/>
          </a:p>
          <a:p>
            <a:pPr indent="0" lvl="0" marL="0" marR="0" rtl="0" algn="l">
              <a:lnSpc>
                <a:spcPct val="100000"/>
              </a:lnSpc>
              <a:spcBef>
                <a:spcPts val="0"/>
              </a:spcBef>
              <a:spcAft>
                <a:spcPts val="0"/>
              </a:spcAft>
              <a:buClr>
                <a:schemeClr val="dk1"/>
              </a:buClr>
              <a:buSzPts val="1200"/>
              <a:buFont typeface="Trebuchet MS"/>
              <a:buNone/>
            </a:pPr>
            <a:r>
              <a:rPr b="0" i="0" lang="en-US" sz="1200" u="none">
                <a:solidFill>
                  <a:schemeClr val="dk1"/>
                </a:solidFill>
                <a:latin typeface="Trebuchet MS"/>
                <a:ea typeface="Trebuchet MS"/>
                <a:cs typeface="Trebuchet MS"/>
                <a:sym typeface="Trebuchet MS"/>
              </a:rPr>
              <a:t> </a:t>
            </a:r>
            <a:endParaRPr/>
          </a:p>
          <a:p>
            <a:pPr indent="0" lvl="0" marL="0" marR="0" rtl="0" algn="l">
              <a:lnSpc>
                <a:spcPct val="100000"/>
              </a:lnSpc>
              <a:spcBef>
                <a:spcPts val="0"/>
              </a:spcBef>
              <a:spcAft>
                <a:spcPts val="0"/>
              </a:spcAft>
              <a:buClr>
                <a:schemeClr val="dk1"/>
              </a:buClr>
              <a:buSzPts val="1200"/>
              <a:buFont typeface="Trebuchet MS"/>
              <a:buNone/>
            </a:pPr>
            <a:r>
              <a:rPr b="0" i="0" lang="en-US" sz="1200" u="none">
                <a:solidFill>
                  <a:schemeClr val="dk1"/>
                </a:solidFill>
                <a:latin typeface="Trebuchet MS"/>
                <a:ea typeface="Trebuchet MS"/>
                <a:cs typeface="Trebuchet MS"/>
                <a:sym typeface="Trebuchet MS"/>
              </a:rPr>
              <a:t>-Trainings Fundamentals of Knowledge </a:t>
            </a:r>
            <a:endParaRPr/>
          </a:p>
          <a:p>
            <a:pPr indent="0" lvl="0" marL="0" marR="0" rtl="0" algn="l">
              <a:lnSpc>
                <a:spcPct val="100000"/>
              </a:lnSpc>
              <a:spcBef>
                <a:spcPts val="0"/>
              </a:spcBef>
              <a:spcAft>
                <a:spcPts val="0"/>
              </a:spcAft>
              <a:buClr>
                <a:schemeClr val="dk1"/>
              </a:buClr>
              <a:buSzPts val="1200"/>
              <a:buFont typeface="Trebuchet MS"/>
              <a:buNone/>
            </a:pPr>
            <a:r>
              <a:rPr b="0" i="0" lang="en-US" sz="1200" u="none">
                <a:solidFill>
                  <a:schemeClr val="dk1"/>
                </a:solidFill>
                <a:latin typeface="Trebuchet MS"/>
                <a:ea typeface="Trebuchet MS"/>
                <a:cs typeface="Trebuchet MS"/>
                <a:sym typeface="Trebuchet MS"/>
              </a:rPr>
              <a:t> </a:t>
            </a:r>
            <a:endParaRPr/>
          </a:p>
          <a:p>
            <a:pPr indent="0" lvl="0" marL="0" marR="0" rtl="0" algn="l">
              <a:lnSpc>
                <a:spcPct val="100000"/>
              </a:lnSpc>
              <a:spcBef>
                <a:spcPts val="0"/>
              </a:spcBef>
              <a:spcAft>
                <a:spcPts val="0"/>
              </a:spcAft>
              <a:buClr>
                <a:schemeClr val="dk1"/>
              </a:buClr>
              <a:buSzPts val="1200"/>
              <a:buFont typeface="Trebuchet MS"/>
              <a:buNone/>
            </a:pPr>
            <a:r>
              <a:rPr b="0" i="0" lang="en-US" sz="1200" u="none">
                <a:solidFill>
                  <a:schemeClr val="dk1"/>
                </a:solidFill>
                <a:latin typeface="Trebuchet MS"/>
                <a:ea typeface="Trebuchet MS"/>
                <a:cs typeface="Trebuchet MS"/>
                <a:sym typeface="Trebuchet MS"/>
              </a:rPr>
              <a:t>-Affective Domain, Habits of Mind practices</a:t>
            </a:r>
            <a:endParaRPr/>
          </a:p>
          <a:p>
            <a:pPr indent="0" lvl="0" marL="0" marR="0" rtl="0" algn="l">
              <a:lnSpc>
                <a:spcPct val="100000"/>
              </a:lnSpc>
              <a:spcBef>
                <a:spcPts val="0"/>
              </a:spcBef>
              <a:spcAft>
                <a:spcPts val="0"/>
              </a:spcAft>
              <a:buClr>
                <a:schemeClr val="dk1"/>
              </a:buClr>
              <a:buSzPts val="1200"/>
              <a:buFont typeface="Trebuchet MS"/>
              <a:buNone/>
            </a:pPr>
            <a:r>
              <a:rPr b="0" i="0" lang="en-US" sz="1200" u="none">
                <a:solidFill>
                  <a:schemeClr val="dk1"/>
                </a:solidFill>
                <a:latin typeface="Trebuchet MS"/>
                <a:ea typeface="Trebuchet MS"/>
                <a:cs typeface="Trebuchet MS"/>
                <a:sym typeface="Trebuchet MS"/>
              </a:rPr>
              <a:t> </a:t>
            </a:r>
            <a:endParaRPr/>
          </a:p>
          <a:p>
            <a:pPr indent="0" lvl="0" marL="0" marR="0" rtl="0" algn="l">
              <a:lnSpc>
                <a:spcPct val="100000"/>
              </a:lnSpc>
              <a:spcBef>
                <a:spcPts val="0"/>
              </a:spcBef>
              <a:spcAft>
                <a:spcPts val="0"/>
              </a:spcAft>
              <a:buClr>
                <a:schemeClr val="dk1"/>
              </a:buClr>
              <a:buSzPts val="1200"/>
              <a:buFont typeface="Trebuchet MS"/>
              <a:buNone/>
            </a:pPr>
            <a:r>
              <a:rPr b="0" i="0" lang="en-US" sz="1200" u="none">
                <a:solidFill>
                  <a:schemeClr val="dk1"/>
                </a:solidFill>
                <a:latin typeface="Trebuchet MS"/>
                <a:ea typeface="Trebuchet MS"/>
                <a:cs typeface="Trebuchet MS"/>
                <a:sym typeface="Trebuchet MS"/>
              </a:rPr>
              <a:t>- Syllabi evaluation and design via equity lens </a:t>
            </a:r>
            <a:endParaRPr/>
          </a:p>
          <a:p>
            <a:pPr indent="0" lvl="0" marL="0" marR="0" rtl="0" algn="l">
              <a:lnSpc>
                <a:spcPct val="100000"/>
              </a:lnSpc>
              <a:spcBef>
                <a:spcPts val="0"/>
              </a:spcBef>
              <a:spcAft>
                <a:spcPts val="0"/>
              </a:spcAft>
              <a:buClr>
                <a:schemeClr val="dk1"/>
              </a:buClr>
              <a:buSzPts val="1200"/>
              <a:buFont typeface="Trebuchet MS"/>
              <a:buNone/>
            </a:pPr>
            <a:r>
              <a:rPr b="0" i="0" lang="en-US" sz="1200" u="none">
                <a:solidFill>
                  <a:schemeClr val="dk1"/>
                </a:solidFill>
                <a:latin typeface="Trebuchet MS"/>
                <a:ea typeface="Trebuchet MS"/>
                <a:cs typeface="Trebuchet MS"/>
                <a:sym typeface="Trebuchet MS"/>
              </a:rPr>
              <a:t> </a:t>
            </a:r>
            <a:endParaRPr/>
          </a:p>
          <a:p>
            <a:pPr indent="0" lvl="0" marL="0" marR="0" rtl="0" algn="l">
              <a:lnSpc>
                <a:spcPct val="100000"/>
              </a:lnSpc>
              <a:spcBef>
                <a:spcPts val="0"/>
              </a:spcBef>
              <a:spcAft>
                <a:spcPts val="0"/>
              </a:spcAft>
              <a:buClr>
                <a:schemeClr val="dk1"/>
              </a:buClr>
              <a:buSzPts val="1200"/>
              <a:buFont typeface="Trebuchet MS"/>
              <a:buNone/>
            </a:pPr>
            <a:r>
              <a:rPr b="0" i="0" lang="en-US" sz="1200" u="none">
                <a:solidFill>
                  <a:schemeClr val="dk1"/>
                </a:solidFill>
                <a:latin typeface="Trebuchet MS"/>
                <a:ea typeface="Trebuchet MS"/>
                <a:cs typeface="Trebuchet MS"/>
                <a:sym typeface="Trebuchet MS"/>
              </a:rPr>
              <a:t>-CANVAS administrator and facilitation </a:t>
            </a:r>
            <a:endParaRPr/>
          </a:p>
          <a:p>
            <a:pPr indent="0" lvl="0" marL="0" marR="0" rtl="0" algn="l">
              <a:lnSpc>
                <a:spcPct val="100000"/>
              </a:lnSpc>
              <a:spcBef>
                <a:spcPts val="0"/>
              </a:spcBef>
              <a:spcAft>
                <a:spcPts val="0"/>
              </a:spcAft>
              <a:buClr>
                <a:schemeClr val="dk1"/>
              </a:buClr>
              <a:buSzPts val="1200"/>
              <a:buFont typeface="Trebuchet MS"/>
              <a:buNone/>
            </a:pPr>
            <a:r>
              <a:rPr b="0" i="0" lang="en-US" sz="1200" u="none">
                <a:solidFill>
                  <a:schemeClr val="dk1"/>
                </a:solidFill>
                <a:latin typeface="Trebuchet MS"/>
                <a:ea typeface="Trebuchet MS"/>
                <a:cs typeface="Trebuchet MS"/>
                <a:sym typeface="Trebuchet MS"/>
              </a:rPr>
              <a:t> </a:t>
            </a:r>
            <a:endParaRPr/>
          </a:p>
          <a:p>
            <a:pPr indent="0" lvl="0" marL="0" marR="0" rtl="0" algn="l">
              <a:lnSpc>
                <a:spcPct val="100000"/>
              </a:lnSpc>
              <a:spcBef>
                <a:spcPts val="0"/>
              </a:spcBef>
              <a:spcAft>
                <a:spcPts val="0"/>
              </a:spcAft>
              <a:buClr>
                <a:schemeClr val="dk1"/>
              </a:buClr>
              <a:buSzPts val="1200"/>
              <a:buFont typeface="Trebuchet MS"/>
              <a:buNone/>
            </a:pPr>
            <a:r>
              <a:rPr b="0" i="0" lang="en-US" sz="1200" u="none">
                <a:solidFill>
                  <a:schemeClr val="dk1"/>
                </a:solidFill>
                <a:latin typeface="Trebuchet MS"/>
                <a:ea typeface="Trebuchet MS"/>
                <a:cs typeface="Trebuchet MS"/>
                <a:sym typeface="Trebuchet MS"/>
              </a:rPr>
              <a:t>-Just in time remediation </a:t>
            </a:r>
            <a:endParaRPr/>
          </a:p>
          <a:p>
            <a:pPr indent="0" lvl="0" marL="0" marR="0" rtl="0" algn="l">
              <a:lnSpc>
                <a:spcPct val="100000"/>
              </a:lnSpc>
              <a:spcBef>
                <a:spcPts val="0"/>
              </a:spcBef>
              <a:spcAft>
                <a:spcPts val="0"/>
              </a:spcAft>
              <a:buClr>
                <a:schemeClr val="dk1"/>
              </a:buClr>
              <a:buSzPts val="1200"/>
              <a:buFont typeface="Trebuchet MS"/>
              <a:buNone/>
            </a:pPr>
            <a:r>
              <a:rPr b="0" i="0" lang="en-US" sz="1200" u="none">
                <a:solidFill>
                  <a:schemeClr val="dk1"/>
                </a:solidFill>
                <a:latin typeface="Trebuchet MS"/>
                <a:ea typeface="Trebuchet MS"/>
                <a:cs typeface="Trebuchet MS"/>
                <a:sym typeface="Trebuchet MS"/>
              </a:rPr>
              <a:t> </a:t>
            </a:r>
            <a:endParaRPr/>
          </a:p>
          <a:p>
            <a:pPr indent="0" lvl="0" marL="0" marR="0" rtl="0" algn="l">
              <a:lnSpc>
                <a:spcPct val="100000"/>
              </a:lnSpc>
              <a:spcBef>
                <a:spcPts val="0"/>
              </a:spcBef>
              <a:spcAft>
                <a:spcPts val="0"/>
              </a:spcAft>
              <a:buClr>
                <a:schemeClr val="dk1"/>
              </a:buClr>
              <a:buSzPts val="1200"/>
              <a:buFont typeface="Trebuchet MS"/>
              <a:buNone/>
            </a:pPr>
            <a:r>
              <a:rPr b="0" i="0" lang="en-US" sz="1200" u="none">
                <a:solidFill>
                  <a:schemeClr val="dk1"/>
                </a:solidFill>
                <a:latin typeface="Trebuchet MS"/>
                <a:ea typeface="Trebuchet MS"/>
                <a:cs typeface="Trebuchet MS"/>
                <a:sym typeface="Trebuchet MS"/>
              </a:rPr>
              <a:t>-Acceleration </a:t>
            </a:r>
            <a:endParaRPr/>
          </a:p>
          <a:p>
            <a:pPr indent="0" lvl="0" marL="0" marR="0" rtl="0" algn="l">
              <a:lnSpc>
                <a:spcPct val="100000"/>
              </a:lnSpc>
              <a:spcBef>
                <a:spcPts val="0"/>
              </a:spcBef>
              <a:spcAft>
                <a:spcPts val="0"/>
              </a:spcAft>
              <a:buNone/>
            </a:pPr>
            <a:r>
              <a:t/>
            </a:r>
            <a:endParaRPr b="0" i="0" sz="1200" u="none">
              <a:solidFill>
                <a:schemeClr val="dk1"/>
              </a:solidFill>
              <a:latin typeface="Trebuchet MS"/>
              <a:ea typeface="Trebuchet MS"/>
              <a:cs typeface="Trebuchet MS"/>
              <a:sym typeface="Trebuchet MS"/>
            </a:endParaRPr>
          </a:p>
        </p:txBody>
      </p:sp>
      <p:sp>
        <p:nvSpPr>
          <p:cNvPr id="85" name="Google Shape;85;p17"/>
          <p:cNvSpPr txBox="1"/>
          <p:nvPr/>
        </p:nvSpPr>
        <p:spPr>
          <a:xfrm>
            <a:off x="3911600" y="1989137"/>
            <a:ext cx="1881187" cy="36988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Trebuchet MS"/>
              <a:buNone/>
            </a:pPr>
            <a:r>
              <a:rPr b="1" i="0" lang="en-US" sz="1800" u="none">
                <a:solidFill>
                  <a:schemeClr val="dk1"/>
                </a:solidFill>
                <a:latin typeface="Trebuchet MS"/>
                <a:ea typeface="Trebuchet MS"/>
                <a:cs typeface="Trebuchet MS"/>
                <a:sym typeface="Trebuchet MS"/>
              </a:rPr>
              <a:t>Faculty Support</a:t>
            </a:r>
            <a:endParaRPr/>
          </a:p>
        </p:txBody>
      </p:sp>
      <p:sp>
        <p:nvSpPr>
          <p:cNvPr id="86" name="Google Shape;86;p17"/>
          <p:cNvSpPr txBox="1"/>
          <p:nvPr/>
        </p:nvSpPr>
        <p:spPr>
          <a:xfrm>
            <a:off x="6829425" y="2568125"/>
            <a:ext cx="3727500" cy="33756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Trebuchet MS"/>
              <a:buNone/>
            </a:pPr>
            <a:r>
              <a:rPr b="1" i="0" lang="en-US" sz="1200" u="none">
                <a:solidFill>
                  <a:schemeClr val="dk1"/>
                </a:solidFill>
                <a:latin typeface="Trebuchet MS"/>
                <a:ea typeface="Trebuchet MS"/>
                <a:cs typeface="Trebuchet MS"/>
                <a:sym typeface="Trebuchet MS"/>
              </a:rPr>
              <a:t>Coordination with Academic Connections-</a:t>
            </a:r>
            <a:endParaRPr b="0" i="0" sz="1200" u="none">
              <a:solidFill>
                <a:schemeClr val="dk1"/>
              </a:solidFill>
              <a:latin typeface="Trebuchet MS"/>
              <a:ea typeface="Trebuchet MS"/>
              <a:cs typeface="Trebuchet MS"/>
              <a:sym typeface="Trebuchet MS"/>
            </a:endParaRPr>
          </a:p>
          <a:p>
            <a:pPr indent="0" lvl="0" marL="0" marR="0" rtl="0" algn="l">
              <a:lnSpc>
                <a:spcPct val="100000"/>
              </a:lnSpc>
              <a:spcBef>
                <a:spcPts val="0"/>
              </a:spcBef>
              <a:spcAft>
                <a:spcPts val="0"/>
              </a:spcAft>
              <a:buClr>
                <a:schemeClr val="dk1"/>
              </a:buClr>
              <a:buSzPts val="1200"/>
              <a:buFont typeface="Trebuchet MS"/>
              <a:buNone/>
            </a:pPr>
            <a:r>
              <a:rPr b="1" i="0" lang="en-US" sz="1200" u="none">
                <a:solidFill>
                  <a:schemeClr val="dk1"/>
                </a:solidFill>
                <a:latin typeface="Trebuchet MS"/>
                <a:ea typeface="Trebuchet MS"/>
                <a:cs typeface="Trebuchet MS"/>
                <a:sym typeface="Trebuchet MS"/>
              </a:rPr>
              <a:t> </a:t>
            </a:r>
            <a:endParaRPr b="0" i="0" sz="1200" u="none">
              <a:solidFill>
                <a:schemeClr val="dk1"/>
              </a:solidFill>
              <a:latin typeface="Trebuchet MS"/>
              <a:ea typeface="Trebuchet MS"/>
              <a:cs typeface="Trebuchet MS"/>
              <a:sym typeface="Trebuchet MS"/>
            </a:endParaRPr>
          </a:p>
          <a:p>
            <a:pPr indent="0" lvl="0" marL="0" marR="0" rtl="0" algn="l">
              <a:lnSpc>
                <a:spcPct val="100000"/>
              </a:lnSpc>
              <a:spcBef>
                <a:spcPts val="0"/>
              </a:spcBef>
              <a:spcAft>
                <a:spcPts val="0"/>
              </a:spcAft>
              <a:buClr>
                <a:schemeClr val="dk1"/>
              </a:buClr>
              <a:buSzPts val="1200"/>
              <a:buFont typeface="Trebuchet MS"/>
              <a:buNone/>
            </a:pPr>
            <a:r>
              <a:rPr b="1" i="0" lang="en-US" sz="1200" u="none">
                <a:solidFill>
                  <a:schemeClr val="dk1"/>
                </a:solidFill>
                <a:latin typeface="Trebuchet MS"/>
                <a:ea typeface="Trebuchet MS"/>
                <a:cs typeface="Trebuchet MS"/>
                <a:sym typeface="Trebuchet MS"/>
              </a:rPr>
              <a:t>-</a:t>
            </a:r>
            <a:r>
              <a:rPr b="0" i="0" lang="en-US" sz="1200" u="none">
                <a:solidFill>
                  <a:schemeClr val="dk1"/>
                </a:solidFill>
                <a:latin typeface="Trebuchet MS"/>
                <a:ea typeface="Trebuchet MS"/>
                <a:cs typeface="Trebuchet MS"/>
                <a:sym typeface="Trebuchet MS"/>
              </a:rPr>
              <a:t>Intentional Collaboration and Training with Writing Center and Basic Skills Reading and Writing Instruction </a:t>
            </a:r>
            <a:endParaRPr/>
          </a:p>
          <a:p>
            <a:pPr indent="0" lvl="0" marL="0" marR="0" rtl="0" algn="l">
              <a:lnSpc>
                <a:spcPct val="100000"/>
              </a:lnSpc>
              <a:spcBef>
                <a:spcPts val="0"/>
              </a:spcBef>
              <a:spcAft>
                <a:spcPts val="0"/>
              </a:spcAft>
              <a:buClr>
                <a:schemeClr val="dk1"/>
              </a:buClr>
              <a:buSzPts val="1200"/>
              <a:buFont typeface="Trebuchet MS"/>
              <a:buNone/>
            </a:pPr>
            <a:r>
              <a:rPr b="0" i="0" lang="en-US" sz="1200" u="none">
                <a:solidFill>
                  <a:schemeClr val="dk1"/>
                </a:solidFill>
                <a:latin typeface="Trebuchet MS"/>
                <a:ea typeface="Trebuchet MS"/>
                <a:cs typeface="Trebuchet MS"/>
                <a:sym typeface="Trebuchet MS"/>
              </a:rPr>
              <a:t> </a:t>
            </a:r>
            <a:endParaRPr/>
          </a:p>
          <a:p>
            <a:pPr indent="0" lvl="0" marL="0" marR="0" rtl="0" algn="l">
              <a:lnSpc>
                <a:spcPct val="100000"/>
              </a:lnSpc>
              <a:spcBef>
                <a:spcPts val="0"/>
              </a:spcBef>
              <a:spcAft>
                <a:spcPts val="0"/>
              </a:spcAft>
              <a:buClr>
                <a:schemeClr val="dk1"/>
              </a:buClr>
              <a:buSzPts val="1200"/>
              <a:buFont typeface="Trebuchet MS"/>
              <a:buNone/>
            </a:pPr>
            <a:r>
              <a:rPr b="0" i="0" lang="en-US" sz="1200" u="none">
                <a:solidFill>
                  <a:schemeClr val="dk1"/>
                </a:solidFill>
                <a:latin typeface="Trebuchet MS"/>
                <a:ea typeface="Trebuchet MS"/>
                <a:cs typeface="Trebuchet MS"/>
                <a:sym typeface="Trebuchet MS"/>
              </a:rPr>
              <a:t>-Observation protocol for Tutors and Basic Skills reading and writing instruction </a:t>
            </a:r>
            <a:endParaRPr/>
          </a:p>
          <a:p>
            <a:pPr indent="0" lvl="0" marL="0" marR="0" rtl="0" algn="l">
              <a:lnSpc>
                <a:spcPct val="100000"/>
              </a:lnSpc>
              <a:spcBef>
                <a:spcPts val="0"/>
              </a:spcBef>
              <a:spcAft>
                <a:spcPts val="0"/>
              </a:spcAft>
              <a:buClr>
                <a:schemeClr val="dk1"/>
              </a:buClr>
              <a:buSzPts val="1200"/>
              <a:buFont typeface="Trebuchet MS"/>
              <a:buNone/>
            </a:pPr>
            <a:r>
              <a:rPr b="0" i="0" lang="en-US" sz="1200" u="none">
                <a:solidFill>
                  <a:schemeClr val="dk1"/>
                </a:solidFill>
                <a:latin typeface="Trebuchet MS"/>
                <a:ea typeface="Trebuchet MS"/>
                <a:cs typeface="Trebuchet MS"/>
                <a:sym typeface="Trebuchet MS"/>
              </a:rPr>
              <a:t> </a:t>
            </a:r>
            <a:endParaRPr/>
          </a:p>
          <a:p>
            <a:pPr indent="0" lvl="0" marL="0" marR="0" rtl="0" algn="l">
              <a:lnSpc>
                <a:spcPct val="100000"/>
              </a:lnSpc>
              <a:spcBef>
                <a:spcPts val="0"/>
              </a:spcBef>
              <a:spcAft>
                <a:spcPts val="0"/>
              </a:spcAft>
              <a:buClr>
                <a:schemeClr val="dk1"/>
              </a:buClr>
              <a:buSzPts val="1200"/>
              <a:buFont typeface="Trebuchet MS"/>
              <a:buNone/>
            </a:pPr>
            <a:r>
              <a:rPr b="0" i="0" lang="en-US" sz="1200" u="none">
                <a:solidFill>
                  <a:schemeClr val="dk1"/>
                </a:solidFill>
                <a:latin typeface="Trebuchet MS"/>
                <a:ea typeface="Trebuchet MS"/>
                <a:cs typeface="Trebuchet MS"/>
                <a:sym typeface="Trebuchet MS"/>
              </a:rPr>
              <a:t>-Pedagogical Training and Best Practices</a:t>
            </a:r>
            <a:endParaRPr/>
          </a:p>
          <a:p>
            <a:pPr indent="0" lvl="0" marL="0" marR="0" rtl="0" algn="l">
              <a:lnSpc>
                <a:spcPct val="100000"/>
              </a:lnSpc>
              <a:spcBef>
                <a:spcPts val="0"/>
              </a:spcBef>
              <a:spcAft>
                <a:spcPts val="0"/>
              </a:spcAft>
              <a:buClr>
                <a:schemeClr val="dk1"/>
              </a:buClr>
              <a:buSzPts val="1200"/>
              <a:buFont typeface="Trebuchet MS"/>
              <a:buNone/>
            </a:pPr>
            <a:r>
              <a:rPr b="0" i="0" lang="en-US" sz="1200" u="none">
                <a:solidFill>
                  <a:schemeClr val="dk1"/>
                </a:solidFill>
                <a:latin typeface="Trebuchet MS"/>
                <a:ea typeface="Trebuchet MS"/>
                <a:cs typeface="Trebuchet MS"/>
                <a:sym typeface="Trebuchet MS"/>
              </a:rPr>
              <a:t> </a:t>
            </a:r>
            <a:endParaRPr/>
          </a:p>
          <a:p>
            <a:pPr indent="0" lvl="0" marL="0" marR="0" rtl="0" algn="l">
              <a:lnSpc>
                <a:spcPct val="100000"/>
              </a:lnSpc>
              <a:spcBef>
                <a:spcPts val="0"/>
              </a:spcBef>
              <a:spcAft>
                <a:spcPts val="0"/>
              </a:spcAft>
              <a:buClr>
                <a:schemeClr val="dk1"/>
              </a:buClr>
              <a:buSzPts val="1200"/>
              <a:buFont typeface="Trebuchet MS"/>
              <a:buNone/>
            </a:pPr>
            <a:r>
              <a:rPr b="0" i="0" lang="en-US" sz="1200" u="none">
                <a:solidFill>
                  <a:schemeClr val="dk1"/>
                </a:solidFill>
                <a:latin typeface="Trebuchet MS"/>
                <a:ea typeface="Trebuchet MS"/>
                <a:cs typeface="Trebuchet MS"/>
                <a:sym typeface="Trebuchet MS"/>
              </a:rPr>
              <a:t>-Faculty training on how to work with Tutoring Services </a:t>
            </a:r>
            <a:endParaRPr/>
          </a:p>
          <a:p>
            <a:pPr indent="0" lvl="0" marL="0" marR="0" rtl="0" algn="l">
              <a:lnSpc>
                <a:spcPct val="100000"/>
              </a:lnSpc>
              <a:spcBef>
                <a:spcPts val="0"/>
              </a:spcBef>
              <a:spcAft>
                <a:spcPts val="0"/>
              </a:spcAft>
              <a:buNone/>
            </a:pPr>
            <a:r>
              <a:t/>
            </a:r>
            <a:endParaRPr b="0" i="0" sz="1200" u="none">
              <a:solidFill>
                <a:schemeClr val="dk1"/>
              </a:solidFill>
              <a:latin typeface="Trebuchet MS"/>
              <a:ea typeface="Trebuchet MS"/>
              <a:cs typeface="Trebuchet MS"/>
              <a:sym typeface="Trebuchet MS"/>
            </a:endParaRPr>
          </a:p>
        </p:txBody>
      </p:sp>
      <p:sp>
        <p:nvSpPr>
          <p:cNvPr id="87" name="Google Shape;87;p17"/>
          <p:cNvSpPr txBox="1"/>
          <p:nvPr/>
        </p:nvSpPr>
        <p:spPr>
          <a:xfrm>
            <a:off x="677850" y="1989125"/>
            <a:ext cx="2197200" cy="4524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Trebuchet MS"/>
              <a:buNone/>
            </a:pPr>
            <a:r>
              <a:rPr b="0" i="0" lang="en-US" sz="1800" u="none">
                <a:solidFill>
                  <a:schemeClr val="dk1"/>
                </a:solidFill>
                <a:latin typeface="Trebuchet MS"/>
                <a:ea typeface="Trebuchet MS"/>
                <a:cs typeface="Trebuchet MS"/>
                <a:sym typeface="Trebuchet MS"/>
              </a:rPr>
              <a:t>Student Experience</a:t>
            </a:r>
            <a:endParaRPr/>
          </a:p>
        </p:txBody>
      </p:sp>
      <p:sp>
        <p:nvSpPr>
          <p:cNvPr id="88" name="Google Shape;88;p17"/>
          <p:cNvSpPr txBox="1"/>
          <p:nvPr/>
        </p:nvSpPr>
        <p:spPr>
          <a:xfrm>
            <a:off x="7026275" y="1989137"/>
            <a:ext cx="2908300" cy="36988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Trebuchet MS"/>
              <a:buNone/>
            </a:pPr>
            <a:r>
              <a:rPr b="0" i="0" lang="en-US" sz="1800" u="none">
                <a:solidFill>
                  <a:schemeClr val="dk1"/>
                </a:solidFill>
                <a:latin typeface="Trebuchet MS"/>
                <a:ea typeface="Trebuchet MS"/>
                <a:cs typeface="Trebuchet MS"/>
                <a:sym typeface="Trebuchet MS"/>
              </a:rPr>
              <a:t>Student Academic Support</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2" name="Shape 92"/>
        <p:cNvGrpSpPr/>
        <p:nvPr/>
      </p:nvGrpSpPr>
      <p:grpSpPr>
        <a:xfrm>
          <a:off x="0" y="0"/>
          <a:ext cx="0" cy="0"/>
          <a:chOff x="0" y="0"/>
          <a:chExt cx="0" cy="0"/>
        </a:xfrm>
      </p:grpSpPr>
      <p:sp>
        <p:nvSpPr>
          <p:cNvPr id="93" name="Google Shape;93;p18"/>
          <p:cNvSpPr txBox="1"/>
          <p:nvPr>
            <p:ph type="title"/>
          </p:nvPr>
        </p:nvSpPr>
        <p:spPr>
          <a:xfrm>
            <a:off x="597000" y="124700"/>
            <a:ext cx="10998000" cy="6108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accent1"/>
              </a:buClr>
              <a:buSzPts val="3600"/>
              <a:buFont typeface="Trebuchet MS"/>
              <a:buNone/>
            </a:pPr>
            <a:r>
              <a:rPr lang="en-US"/>
              <a:t>Revised Sequence for AB705 Compliance</a:t>
            </a:r>
            <a:endParaRPr/>
          </a:p>
        </p:txBody>
      </p:sp>
      <p:sp>
        <p:nvSpPr>
          <p:cNvPr id="94" name="Google Shape;94;p18"/>
          <p:cNvSpPr txBox="1"/>
          <p:nvPr>
            <p:ph idx="1" type="body"/>
          </p:nvPr>
        </p:nvSpPr>
        <p:spPr>
          <a:xfrm>
            <a:off x="347650" y="1456148"/>
            <a:ext cx="5440800" cy="2353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accent1"/>
              </a:buClr>
              <a:buSzPts val="1440"/>
              <a:buFont typeface="Noto Sans Symbols"/>
              <a:buNone/>
            </a:pPr>
            <a:r>
              <a:rPr b="0" i="0" lang="en-US" sz="1800" u="none">
                <a:solidFill>
                  <a:srgbClr val="404040"/>
                </a:solidFill>
                <a:latin typeface="Trebuchet MS"/>
                <a:ea typeface="Trebuchet MS"/>
                <a:cs typeface="Trebuchet MS"/>
                <a:sym typeface="Trebuchet MS"/>
              </a:rPr>
              <a:t>Remedial Sequence:</a:t>
            </a:r>
            <a:endParaRPr/>
          </a:p>
          <a:p>
            <a:pPr indent="0" lvl="0" marL="0" marR="0" rtl="0" algn="l">
              <a:lnSpc>
                <a:spcPct val="100000"/>
              </a:lnSpc>
              <a:spcBef>
                <a:spcPts val="1000"/>
              </a:spcBef>
              <a:spcAft>
                <a:spcPts val="0"/>
              </a:spcAft>
              <a:buClr>
                <a:schemeClr val="accent1"/>
              </a:buClr>
              <a:buSzPts val="1440"/>
              <a:buFont typeface="Noto Sans Symbols"/>
              <a:buNone/>
            </a:pPr>
            <a:r>
              <a:rPr b="0" i="0" lang="en-US" sz="1800" u="none">
                <a:solidFill>
                  <a:srgbClr val="404040"/>
                </a:solidFill>
                <a:latin typeface="Trebuchet MS"/>
                <a:ea typeface="Trebuchet MS"/>
                <a:cs typeface="Trebuchet MS"/>
                <a:sym typeface="Trebuchet MS"/>
              </a:rPr>
              <a:t>Students take</a:t>
            </a:r>
            <a:endParaRPr b="0" i="0" sz="1800" u="none">
              <a:solidFill>
                <a:srgbClr val="404040"/>
              </a:solidFill>
              <a:latin typeface="Trebuchet MS"/>
              <a:ea typeface="Trebuchet MS"/>
              <a:cs typeface="Trebuchet MS"/>
              <a:sym typeface="Trebuchet MS"/>
            </a:endParaRPr>
          </a:p>
          <a:p>
            <a:pPr indent="-91440" lvl="0" marL="0" marR="0" rtl="0" algn="l">
              <a:lnSpc>
                <a:spcPct val="100000"/>
              </a:lnSpc>
              <a:spcBef>
                <a:spcPts val="1000"/>
              </a:spcBef>
              <a:spcAft>
                <a:spcPts val="0"/>
              </a:spcAft>
              <a:buClr>
                <a:schemeClr val="accent1"/>
              </a:buClr>
              <a:buSzPts val="1440"/>
              <a:buFont typeface="Noto Sans Symbols"/>
              <a:buChar char="▶"/>
            </a:pPr>
            <a:r>
              <a:rPr b="0" i="0" lang="en-US" sz="1800" u="none">
                <a:solidFill>
                  <a:srgbClr val="404040"/>
                </a:solidFill>
                <a:latin typeface="Trebuchet MS"/>
                <a:ea typeface="Trebuchet MS"/>
                <a:cs typeface="Trebuchet MS"/>
                <a:sym typeface="Trebuchet MS"/>
              </a:rPr>
              <a:t>English 100</a:t>
            </a:r>
            <a:endParaRPr b="0" i="0" sz="1800" u="none">
              <a:solidFill>
                <a:srgbClr val="404040"/>
              </a:solidFill>
              <a:latin typeface="Trebuchet MS"/>
              <a:ea typeface="Trebuchet MS"/>
              <a:cs typeface="Trebuchet MS"/>
              <a:sym typeface="Trebuchet MS"/>
            </a:endParaRPr>
          </a:p>
          <a:p>
            <a:pPr indent="-91440" lvl="0" marL="0" marR="0" rtl="0" algn="l">
              <a:lnSpc>
                <a:spcPct val="100000"/>
              </a:lnSpc>
              <a:spcBef>
                <a:spcPts val="1000"/>
              </a:spcBef>
              <a:spcAft>
                <a:spcPts val="0"/>
              </a:spcAft>
              <a:buClr>
                <a:schemeClr val="accent1"/>
              </a:buClr>
              <a:buSzPts val="1440"/>
              <a:buFont typeface="Noto Sans Symbols"/>
              <a:buChar char="▶"/>
            </a:pPr>
            <a:r>
              <a:rPr b="0" i="0" lang="en-US" sz="1800" u="none">
                <a:solidFill>
                  <a:srgbClr val="404040"/>
                </a:solidFill>
                <a:latin typeface="Trebuchet MS"/>
                <a:ea typeface="Trebuchet MS"/>
                <a:cs typeface="Trebuchet MS"/>
                <a:sym typeface="Trebuchet MS"/>
              </a:rPr>
              <a:t>English 28</a:t>
            </a:r>
            <a:endParaRPr/>
          </a:p>
          <a:p>
            <a:pPr indent="0" lvl="0" marL="0" marR="0" rtl="0" algn="l">
              <a:lnSpc>
                <a:spcPct val="100000"/>
              </a:lnSpc>
              <a:spcBef>
                <a:spcPts val="1000"/>
              </a:spcBef>
              <a:spcAft>
                <a:spcPts val="0"/>
              </a:spcAft>
              <a:buClr>
                <a:schemeClr val="accent1"/>
              </a:buClr>
              <a:buSzPts val="1440"/>
              <a:buFont typeface="Noto Sans Symbols"/>
              <a:buNone/>
            </a:pPr>
            <a:r>
              <a:rPr b="0" i="0" lang="en-US" sz="1800" u="none">
                <a:solidFill>
                  <a:srgbClr val="404040"/>
                </a:solidFill>
                <a:latin typeface="Trebuchet MS"/>
                <a:ea typeface="Trebuchet MS"/>
                <a:cs typeface="Trebuchet MS"/>
                <a:sym typeface="Trebuchet MS"/>
              </a:rPr>
              <a:t>before moving onto English 101</a:t>
            </a:r>
            <a:endParaRPr/>
          </a:p>
          <a:p>
            <a:pPr indent="-251459" lvl="0" marL="342900" marR="0" rtl="0" algn="l">
              <a:spcBef>
                <a:spcPts val="1000"/>
              </a:spcBef>
              <a:spcAft>
                <a:spcPts val="0"/>
              </a:spcAft>
              <a:buClr>
                <a:schemeClr val="accent1"/>
              </a:buClr>
              <a:buSzPts val="1440"/>
              <a:buFont typeface="Noto Sans Symbols"/>
              <a:buNone/>
            </a:pPr>
            <a:r>
              <a:t/>
            </a:r>
            <a:endParaRPr b="0" i="0" sz="1800" u="none">
              <a:solidFill>
                <a:srgbClr val="404040"/>
              </a:solidFill>
              <a:latin typeface="Trebuchet MS"/>
              <a:ea typeface="Trebuchet MS"/>
              <a:cs typeface="Trebuchet MS"/>
              <a:sym typeface="Trebuchet MS"/>
            </a:endParaRPr>
          </a:p>
        </p:txBody>
      </p:sp>
      <p:sp>
        <p:nvSpPr>
          <p:cNvPr id="95" name="Google Shape;95;p18"/>
          <p:cNvSpPr txBox="1"/>
          <p:nvPr/>
        </p:nvSpPr>
        <p:spPr>
          <a:xfrm>
            <a:off x="2298900" y="1010375"/>
            <a:ext cx="1811400" cy="3705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Trebuchet MS"/>
              <a:buNone/>
            </a:pPr>
            <a:r>
              <a:rPr b="1" i="0" lang="en-US" sz="1800" u="none">
                <a:solidFill>
                  <a:schemeClr val="dk1"/>
                </a:solidFill>
                <a:latin typeface="Trebuchet MS"/>
                <a:ea typeface="Trebuchet MS"/>
                <a:cs typeface="Trebuchet MS"/>
                <a:sym typeface="Trebuchet MS"/>
              </a:rPr>
              <a:t>Current Model:</a:t>
            </a:r>
            <a:endParaRPr/>
          </a:p>
        </p:txBody>
      </p:sp>
      <p:sp>
        <p:nvSpPr>
          <p:cNvPr id="96" name="Google Shape;96;p18"/>
          <p:cNvSpPr txBox="1"/>
          <p:nvPr/>
        </p:nvSpPr>
        <p:spPr>
          <a:xfrm rot="-1183">
            <a:off x="7914086" y="1010532"/>
            <a:ext cx="1743000" cy="3699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Trebuchet MS"/>
              <a:buNone/>
            </a:pPr>
            <a:r>
              <a:rPr b="1" i="0" lang="en-US" sz="1800" u="none">
                <a:solidFill>
                  <a:schemeClr val="dk1"/>
                </a:solidFill>
                <a:latin typeface="Trebuchet MS"/>
                <a:ea typeface="Trebuchet MS"/>
                <a:cs typeface="Trebuchet MS"/>
                <a:sym typeface="Trebuchet MS"/>
              </a:rPr>
              <a:t>Under AB 705:</a:t>
            </a:r>
            <a:endParaRPr/>
          </a:p>
        </p:txBody>
      </p:sp>
      <p:sp>
        <p:nvSpPr>
          <p:cNvPr id="97" name="Google Shape;97;p18"/>
          <p:cNvSpPr txBox="1"/>
          <p:nvPr/>
        </p:nvSpPr>
        <p:spPr>
          <a:xfrm>
            <a:off x="6565950" y="1456150"/>
            <a:ext cx="5332800" cy="2572800"/>
          </a:xfrm>
          <a:prstGeom prst="rect">
            <a:avLst/>
          </a:prstGeom>
          <a:noFill/>
          <a:ln>
            <a:noFill/>
          </a:ln>
        </p:spPr>
        <p:txBody>
          <a:bodyPr anchorCtr="0" anchor="t" bIns="45700" lIns="91425" spcFirstLastPara="1" rIns="91425" wrap="square" tIns="45700">
            <a:noAutofit/>
          </a:bodyPr>
          <a:lstStyle/>
          <a:p>
            <a:pPr indent="-285750" lvl="0" marL="2857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Trebuchet MS"/>
                <a:ea typeface="Trebuchet MS"/>
                <a:cs typeface="Trebuchet MS"/>
                <a:sym typeface="Trebuchet MS"/>
              </a:rPr>
              <a:t>English 100 only for students who self-select or have G.P.A below 1.9</a:t>
            </a:r>
            <a:endParaRPr/>
          </a:p>
          <a:p>
            <a:pPr indent="0" lvl="0" marL="0" marR="0" rtl="0" algn="l">
              <a:lnSpc>
                <a:spcPct val="100000"/>
              </a:lnSpc>
              <a:spcBef>
                <a:spcPts val="0"/>
              </a:spcBef>
              <a:spcAft>
                <a:spcPts val="0"/>
              </a:spcAft>
              <a:buClr>
                <a:schemeClr val="dk1"/>
              </a:buClr>
              <a:buSzPts val="1800"/>
              <a:buFont typeface="Trebuchet MS"/>
              <a:buNone/>
            </a:pPr>
            <a:r>
              <a:t/>
            </a:r>
            <a:endParaRPr b="0" i="0" sz="1800" u="none" cap="none" strike="sngStrike">
              <a:solidFill>
                <a:schemeClr val="dk1"/>
              </a:solidFill>
              <a:latin typeface="Trebuchet MS"/>
              <a:ea typeface="Trebuchet MS"/>
              <a:cs typeface="Trebuchet MS"/>
              <a:sym typeface="Trebuchet MS"/>
            </a:endParaRPr>
          </a:p>
          <a:p>
            <a:pPr indent="-285750" lvl="0" marL="285750" marR="0" rtl="0" algn="l">
              <a:lnSpc>
                <a:spcPct val="100000"/>
              </a:lnSpc>
              <a:spcBef>
                <a:spcPts val="0"/>
              </a:spcBef>
              <a:spcAft>
                <a:spcPts val="0"/>
              </a:spcAft>
              <a:buClr>
                <a:schemeClr val="dk1"/>
              </a:buClr>
              <a:buSzPts val="1800"/>
              <a:buFont typeface="Arial"/>
              <a:buChar char="•"/>
            </a:pPr>
            <a:r>
              <a:rPr b="0" i="0" lang="en-US" sz="1800" u="none" cap="none" strike="sngStrike">
                <a:solidFill>
                  <a:schemeClr val="dk1"/>
                </a:solidFill>
                <a:latin typeface="Trebuchet MS"/>
                <a:ea typeface="Trebuchet MS"/>
                <a:cs typeface="Trebuchet MS"/>
                <a:sym typeface="Trebuchet MS"/>
              </a:rPr>
              <a:t>English 28</a:t>
            </a:r>
            <a:endParaRPr/>
          </a:p>
          <a:p>
            <a:pPr indent="0" lvl="0" marL="0" marR="0" rtl="0" algn="l">
              <a:lnSpc>
                <a:spcPct val="100000"/>
              </a:lnSpc>
              <a:spcBef>
                <a:spcPts val="0"/>
              </a:spcBef>
              <a:spcAft>
                <a:spcPts val="0"/>
              </a:spcAft>
              <a:buClr>
                <a:schemeClr val="dk1"/>
              </a:buClr>
              <a:buSzPts val="1800"/>
              <a:buFont typeface="Trebuchet MS"/>
              <a:buNone/>
            </a:pPr>
            <a:r>
              <a:t/>
            </a:r>
            <a:endParaRPr b="0" i="0" sz="1800" u="none" cap="none" strike="noStrike">
              <a:solidFill>
                <a:schemeClr val="dk1"/>
              </a:solidFill>
              <a:latin typeface="Trebuchet MS"/>
              <a:ea typeface="Trebuchet MS"/>
              <a:cs typeface="Trebuchet MS"/>
              <a:sym typeface="Trebuchet MS"/>
            </a:endParaRPr>
          </a:p>
          <a:p>
            <a:pPr indent="-285750" lvl="0" marL="285750" marR="0" rtl="0" algn="l">
              <a:lnSpc>
                <a:spcPct val="100000"/>
              </a:lnSpc>
              <a:spcBef>
                <a:spcPts val="0"/>
              </a:spcBef>
              <a:spcAft>
                <a:spcPts val="0"/>
              </a:spcAft>
              <a:buClr>
                <a:schemeClr val="dk1"/>
              </a:buClr>
              <a:buSzPts val="1800"/>
              <a:buFont typeface="Arial"/>
              <a:buChar char="•"/>
            </a:pPr>
            <a:r>
              <a:rPr b="0" i="0" lang="en-US" sz="1800" u="none" cap="none" strike="noStrike">
                <a:solidFill>
                  <a:schemeClr val="dk1"/>
                </a:solidFill>
                <a:latin typeface="Trebuchet MS"/>
                <a:ea typeface="Trebuchet MS"/>
                <a:cs typeface="Trebuchet MS"/>
                <a:sym typeface="Trebuchet MS"/>
              </a:rPr>
              <a:t>We maximize the number of students who begin with English 101</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1" name="Shape 101"/>
        <p:cNvGrpSpPr/>
        <p:nvPr/>
      </p:nvGrpSpPr>
      <p:grpSpPr>
        <a:xfrm>
          <a:off x="0" y="0"/>
          <a:ext cx="0" cy="0"/>
          <a:chOff x="0" y="0"/>
          <a:chExt cx="0" cy="0"/>
        </a:xfrm>
      </p:grpSpPr>
      <p:sp>
        <p:nvSpPr>
          <p:cNvPr id="102" name="Google Shape;102;p19"/>
          <p:cNvSpPr/>
          <p:nvPr/>
        </p:nvSpPr>
        <p:spPr>
          <a:xfrm>
            <a:off x="708850" y="4325701"/>
            <a:ext cx="4495800" cy="597000"/>
          </a:xfrm>
          <a:prstGeom prst="roundRect">
            <a:avLst>
              <a:gd fmla="val 16667" name="adj"/>
            </a:avLst>
          </a:prstGeom>
          <a:solidFill>
            <a:schemeClr val="accent1"/>
          </a:solidFill>
          <a:ln cap="rnd" cmpd="sng" w="19050">
            <a:solidFill>
              <a:srgbClr val="688E19"/>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rebuchet MS"/>
              <a:ea typeface="Trebuchet MS"/>
              <a:cs typeface="Trebuchet MS"/>
              <a:sym typeface="Trebuchet MS"/>
            </a:endParaRPr>
          </a:p>
        </p:txBody>
      </p:sp>
      <p:sp>
        <p:nvSpPr>
          <p:cNvPr id="103" name="Google Shape;103;p19"/>
          <p:cNvSpPr/>
          <p:nvPr/>
        </p:nvSpPr>
        <p:spPr>
          <a:xfrm>
            <a:off x="708862" y="5647950"/>
            <a:ext cx="4495800" cy="538200"/>
          </a:xfrm>
          <a:prstGeom prst="roundRect">
            <a:avLst>
              <a:gd fmla="val 16667" name="adj"/>
            </a:avLst>
          </a:prstGeom>
          <a:solidFill>
            <a:schemeClr val="accent1"/>
          </a:solidFill>
          <a:ln cap="rnd" cmpd="sng" w="19050">
            <a:solidFill>
              <a:srgbClr val="688E19"/>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rebuchet MS"/>
              <a:ea typeface="Trebuchet MS"/>
              <a:cs typeface="Trebuchet MS"/>
              <a:sym typeface="Trebuchet MS"/>
            </a:endParaRPr>
          </a:p>
        </p:txBody>
      </p:sp>
      <p:sp>
        <p:nvSpPr>
          <p:cNvPr id="104" name="Google Shape;104;p19"/>
          <p:cNvSpPr/>
          <p:nvPr/>
        </p:nvSpPr>
        <p:spPr>
          <a:xfrm>
            <a:off x="677862" y="2300287"/>
            <a:ext cx="4494212" cy="1300162"/>
          </a:xfrm>
          <a:prstGeom prst="roundRect">
            <a:avLst>
              <a:gd fmla="val 16667" name="adj"/>
            </a:avLst>
          </a:prstGeom>
          <a:solidFill>
            <a:schemeClr val="accent1"/>
          </a:solidFill>
          <a:ln cap="rnd" cmpd="sng" w="19050">
            <a:solidFill>
              <a:srgbClr val="688E19"/>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Trebuchet MS"/>
              <a:ea typeface="Trebuchet MS"/>
              <a:cs typeface="Trebuchet MS"/>
              <a:sym typeface="Trebuchet MS"/>
            </a:endParaRPr>
          </a:p>
        </p:txBody>
      </p:sp>
      <p:sp>
        <p:nvSpPr>
          <p:cNvPr id="105" name="Google Shape;105;p19"/>
          <p:cNvSpPr txBox="1"/>
          <p:nvPr>
            <p:ph type="title"/>
          </p:nvPr>
        </p:nvSpPr>
        <p:spPr>
          <a:xfrm>
            <a:off x="1797850" y="424250"/>
            <a:ext cx="8596200" cy="13209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accent1"/>
              </a:buClr>
              <a:buSzPts val="3600"/>
              <a:buFont typeface="Trebuchet MS"/>
              <a:buNone/>
            </a:pPr>
            <a:r>
              <a:rPr b="0" i="0" lang="en-US" sz="3600" u="none" cap="none" strike="noStrike">
                <a:solidFill>
                  <a:schemeClr val="accent1"/>
                </a:solidFill>
                <a:latin typeface="Trebuchet MS"/>
                <a:ea typeface="Trebuchet MS"/>
                <a:cs typeface="Trebuchet MS"/>
                <a:sym typeface="Trebuchet MS"/>
              </a:rPr>
              <a:t>Pathway to Transfer-Level English </a:t>
            </a:r>
            <a:endParaRPr/>
          </a:p>
        </p:txBody>
      </p:sp>
      <p:sp>
        <p:nvSpPr>
          <p:cNvPr id="106" name="Google Shape;106;p19"/>
          <p:cNvSpPr txBox="1"/>
          <p:nvPr>
            <p:ph idx="1" type="body"/>
          </p:nvPr>
        </p:nvSpPr>
        <p:spPr>
          <a:xfrm>
            <a:off x="677850" y="1930400"/>
            <a:ext cx="5106900" cy="25755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accent1"/>
              </a:buClr>
              <a:buSzPts val="1440"/>
              <a:buFont typeface="Noto Sans Symbols"/>
              <a:buNone/>
            </a:pPr>
            <a:r>
              <a:rPr b="1" i="0" lang="en-US" sz="1800" u="none">
                <a:solidFill>
                  <a:srgbClr val="404040"/>
                </a:solidFill>
                <a:latin typeface="Trebuchet MS"/>
                <a:ea typeface="Trebuchet MS"/>
                <a:cs typeface="Trebuchet MS"/>
                <a:sym typeface="Trebuchet MS"/>
              </a:rPr>
              <a:t>If High-School G.P.A is below 1.9</a:t>
            </a:r>
            <a:endParaRPr/>
          </a:p>
          <a:p>
            <a:pPr indent="0" lvl="0" marL="0" marR="0" rtl="0" algn="l">
              <a:lnSpc>
                <a:spcPct val="100000"/>
              </a:lnSpc>
              <a:spcBef>
                <a:spcPts val="1000"/>
              </a:spcBef>
              <a:spcAft>
                <a:spcPts val="0"/>
              </a:spcAft>
              <a:buClr>
                <a:schemeClr val="accent1"/>
              </a:buClr>
              <a:buSzPts val="1440"/>
              <a:buFont typeface="Noto Sans Symbols"/>
              <a:buNone/>
            </a:pPr>
            <a:r>
              <a:rPr b="0" i="0" lang="en-US" sz="1800" u="none">
                <a:solidFill>
                  <a:srgbClr val="404040"/>
                </a:solidFill>
                <a:latin typeface="Trebuchet MS"/>
                <a:ea typeface="Trebuchet MS"/>
                <a:cs typeface="Trebuchet MS"/>
                <a:sym typeface="Trebuchet MS"/>
              </a:rPr>
              <a:t>English 100 </a:t>
            </a:r>
            <a:endParaRPr/>
          </a:p>
          <a:p>
            <a:pPr indent="0" lvl="0" marL="0" marR="0" rtl="0" algn="l">
              <a:lnSpc>
                <a:spcPct val="100000"/>
              </a:lnSpc>
              <a:spcBef>
                <a:spcPts val="1000"/>
              </a:spcBef>
              <a:spcAft>
                <a:spcPts val="0"/>
              </a:spcAft>
              <a:buClr>
                <a:schemeClr val="accent1"/>
              </a:buClr>
              <a:buSzPts val="1440"/>
              <a:buFont typeface="Noto Sans Symbols"/>
              <a:buNone/>
            </a:pPr>
            <a:r>
              <a:rPr b="0" i="0" lang="en-US" sz="1800" u="none">
                <a:solidFill>
                  <a:srgbClr val="404040"/>
                </a:solidFill>
                <a:latin typeface="Trebuchet MS"/>
                <a:ea typeface="Trebuchet MS"/>
                <a:cs typeface="Trebuchet MS"/>
                <a:sym typeface="Trebuchet MS"/>
              </a:rPr>
              <a:t>Or </a:t>
            </a:r>
            <a:endParaRPr/>
          </a:p>
          <a:p>
            <a:pPr indent="0" lvl="0" marL="0" marR="0" rtl="0" algn="l">
              <a:lnSpc>
                <a:spcPct val="100000"/>
              </a:lnSpc>
              <a:spcBef>
                <a:spcPts val="1000"/>
              </a:spcBef>
              <a:spcAft>
                <a:spcPts val="0"/>
              </a:spcAft>
              <a:buClr>
                <a:schemeClr val="accent1"/>
              </a:buClr>
              <a:buSzPts val="1440"/>
              <a:buFont typeface="Noto Sans Symbols"/>
              <a:buNone/>
            </a:pPr>
            <a:r>
              <a:rPr b="0" i="0" lang="en-US" sz="1800" u="none">
                <a:solidFill>
                  <a:srgbClr val="404040"/>
                </a:solidFill>
                <a:latin typeface="Trebuchet MS"/>
                <a:ea typeface="Trebuchet MS"/>
                <a:cs typeface="Trebuchet MS"/>
                <a:sym typeface="Trebuchet MS"/>
              </a:rPr>
              <a:t>Enhanced 101 </a:t>
            </a:r>
            <a:endParaRPr/>
          </a:p>
        </p:txBody>
      </p:sp>
      <p:sp>
        <p:nvSpPr>
          <p:cNvPr id="107" name="Google Shape;107;p19"/>
          <p:cNvSpPr txBox="1"/>
          <p:nvPr/>
        </p:nvSpPr>
        <p:spPr>
          <a:xfrm>
            <a:off x="677100" y="4014438"/>
            <a:ext cx="4238100" cy="369900"/>
          </a:xfrm>
          <a:prstGeom prst="rect">
            <a:avLst/>
          </a:prstGeom>
          <a:noFill/>
          <a:ln>
            <a:noFill/>
          </a:ln>
        </p:spPr>
        <p:txBody>
          <a:bodyPr anchorCtr="0" anchor="t" bIns="45700" lIns="91425" spcFirstLastPara="1" rIns="91425" wrap="square" tIns="45700">
            <a:noAutofit/>
          </a:bodyPr>
          <a:lstStyle/>
          <a:p>
            <a:pPr indent="0" lvl="0" marL="0" rtl="0">
              <a:spcBef>
                <a:spcPts val="0"/>
              </a:spcBef>
              <a:spcAft>
                <a:spcPts val="0"/>
              </a:spcAft>
              <a:buClr>
                <a:schemeClr val="dk1"/>
              </a:buClr>
              <a:buSzPts val="1800"/>
              <a:buFont typeface="Trebuchet MS"/>
              <a:buNone/>
            </a:pPr>
            <a:r>
              <a:rPr b="1" lang="en-US" sz="1800">
                <a:solidFill>
                  <a:schemeClr val="dk1"/>
                </a:solidFill>
                <a:latin typeface="Trebuchet MS"/>
                <a:ea typeface="Trebuchet MS"/>
                <a:cs typeface="Trebuchet MS"/>
                <a:sym typeface="Trebuchet MS"/>
              </a:rPr>
              <a:t>If High School G.P.A is  2.0-2.6</a:t>
            </a:r>
            <a:endParaRPr b="1" sz="1800">
              <a:solidFill>
                <a:schemeClr val="dk1"/>
              </a:solidFill>
              <a:latin typeface="Trebuchet MS"/>
              <a:ea typeface="Trebuchet MS"/>
              <a:cs typeface="Trebuchet MS"/>
              <a:sym typeface="Trebuchet MS"/>
            </a:endParaRPr>
          </a:p>
          <a:p>
            <a:pPr indent="0" lvl="0" marL="0" rtl="0">
              <a:spcBef>
                <a:spcPts val="0"/>
              </a:spcBef>
              <a:spcAft>
                <a:spcPts val="0"/>
              </a:spcAft>
              <a:buClr>
                <a:schemeClr val="dk1"/>
              </a:buClr>
              <a:buSzPts val="1800"/>
              <a:buFont typeface="Trebuchet MS"/>
              <a:buNone/>
            </a:pPr>
            <a:r>
              <a:rPr lang="en-US" sz="1800">
                <a:solidFill>
                  <a:schemeClr val="dk1"/>
                </a:solidFill>
                <a:latin typeface="Trebuchet MS"/>
                <a:ea typeface="Trebuchet MS"/>
                <a:cs typeface="Trebuchet MS"/>
                <a:sym typeface="Trebuchet MS"/>
              </a:rPr>
              <a:t>Students can elect to enroll in Enhanced 101 or Stand-Alone 101</a:t>
            </a:r>
            <a:endParaRPr sz="1800">
              <a:solidFill>
                <a:schemeClr val="dk1"/>
              </a:solidFill>
              <a:latin typeface="Trebuchet MS"/>
              <a:ea typeface="Trebuchet MS"/>
              <a:cs typeface="Trebuchet MS"/>
              <a:sym typeface="Trebuchet MS"/>
            </a:endParaRPr>
          </a:p>
          <a:p>
            <a:pPr indent="0" lvl="0" marL="0" marR="0" rtl="0" algn="l">
              <a:lnSpc>
                <a:spcPct val="100000"/>
              </a:lnSpc>
              <a:spcBef>
                <a:spcPts val="0"/>
              </a:spcBef>
              <a:spcAft>
                <a:spcPts val="0"/>
              </a:spcAft>
              <a:buClr>
                <a:schemeClr val="dk1"/>
              </a:buClr>
              <a:buSzPts val="1800"/>
              <a:buFont typeface="Trebuchet MS"/>
              <a:buNone/>
            </a:pPr>
            <a:r>
              <a:t/>
            </a:r>
            <a:endParaRPr b="1" sz="1800">
              <a:solidFill>
                <a:schemeClr val="dk1"/>
              </a:solidFill>
              <a:latin typeface="Trebuchet MS"/>
              <a:ea typeface="Trebuchet MS"/>
              <a:cs typeface="Trebuchet MS"/>
              <a:sym typeface="Trebuchet MS"/>
            </a:endParaRPr>
          </a:p>
        </p:txBody>
      </p:sp>
      <p:sp>
        <p:nvSpPr>
          <p:cNvPr id="108" name="Google Shape;108;p19"/>
          <p:cNvSpPr txBox="1"/>
          <p:nvPr/>
        </p:nvSpPr>
        <p:spPr>
          <a:xfrm>
            <a:off x="800212" y="5735550"/>
            <a:ext cx="1336800" cy="3684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Trebuchet MS"/>
              <a:buNone/>
            </a:pPr>
            <a:r>
              <a:rPr b="0" i="0" lang="en-US" sz="1800" u="none">
                <a:solidFill>
                  <a:schemeClr val="dk1"/>
                </a:solidFill>
                <a:latin typeface="Trebuchet MS"/>
                <a:ea typeface="Trebuchet MS"/>
                <a:cs typeface="Trebuchet MS"/>
                <a:sym typeface="Trebuchet MS"/>
              </a:rPr>
              <a:t>English 101</a:t>
            </a:r>
            <a:endParaRPr/>
          </a:p>
        </p:txBody>
      </p:sp>
      <p:sp>
        <p:nvSpPr>
          <p:cNvPr id="109" name="Google Shape;109;p19"/>
          <p:cNvSpPr txBox="1"/>
          <p:nvPr/>
        </p:nvSpPr>
        <p:spPr>
          <a:xfrm>
            <a:off x="709597" y="5165875"/>
            <a:ext cx="4494300" cy="3684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Trebuchet MS"/>
              <a:buNone/>
            </a:pPr>
            <a:r>
              <a:rPr b="1" i="0" lang="en-US" sz="1800" u="none">
                <a:solidFill>
                  <a:schemeClr val="dk1"/>
                </a:solidFill>
                <a:latin typeface="Trebuchet MS"/>
                <a:ea typeface="Trebuchet MS"/>
                <a:cs typeface="Trebuchet MS"/>
                <a:sym typeface="Trebuchet MS"/>
              </a:rPr>
              <a:t>If High School G.P.A is 2.</a:t>
            </a:r>
            <a:r>
              <a:rPr b="1" lang="en-US" sz="1800">
                <a:solidFill>
                  <a:schemeClr val="dk1"/>
                </a:solidFill>
                <a:latin typeface="Trebuchet MS"/>
                <a:ea typeface="Trebuchet MS"/>
                <a:cs typeface="Trebuchet MS"/>
                <a:sym typeface="Trebuchet MS"/>
              </a:rPr>
              <a:t>7 or above</a:t>
            </a:r>
            <a:endParaRPr/>
          </a:p>
        </p:txBody>
      </p:sp>
      <p:sp>
        <p:nvSpPr>
          <p:cNvPr id="110" name="Google Shape;110;p19"/>
          <p:cNvSpPr txBox="1"/>
          <p:nvPr/>
        </p:nvSpPr>
        <p:spPr>
          <a:xfrm>
            <a:off x="1887787" y="1145012"/>
            <a:ext cx="6994500" cy="3081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Trebuchet MS"/>
              <a:buNone/>
            </a:pPr>
            <a:r>
              <a:rPr b="0" i="1" lang="en-US" sz="1400" u="none">
                <a:solidFill>
                  <a:schemeClr val="dk1"/>
                </a:solidFill>
                <a:latin typeface="Trebuchet MS"/>
                <a:ea typeface="Trebuchet MS"/>
                <a:cs typeface="Trebuchet MS"/>
                <a:sym typeface="Trebuchet MS"/>
              </a:rPr>
              <a:t>G.P.A, highest grade in last English course, and other factors will affect placement.</a:t>
            </a:r>
            <a:endParaRPr/>
          </a:p>
        </p:txBody>
      </p:sp>
      <p:sp>
        <p:nvSpPr>
          <p:cNvPr id="111" name="Google Shape;111;p19"/>
          <p:cNvSpPr txBox="1"/>
          <p:nvPr/>
        </p:nvSpPr>
        <p:spPr>
          <a:xfrm>
            <a:off x="6976100" y="4818550"/>
            <a:ext cx="4990500" cy="20094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Trebuchet MS"/>
              <a:buNone/>
            </a:pPr>
            <a:r>
              <a:rPr b="1" i="0" lang="en-US" u="none">
                <a:solidFill>
                  <a:schemeClr val="dk1"/>
                </a:solidFill>
                <a:latin typeface="Trebuchet MS"/>
                <a:ea typeface="Trebuchet MS"/>
                <a:cs typeface="Trebuchet MS"/>
                <a:sym typeface="Trebuchet MS"/>
              </a:rPr>
              <a:t>Questions?</a:t>
            </a:r>
            <a:endParaRPr/>
          </a:p>
          <a:p>
            <a:pPr indent="0" lvl="0" marL="0" marR="0" rtl="0" algn="l">
              <a:lnSpc>
                <a:spcPct val="100000"/>
              </a:lnSpc>
              <a:spcBef>
                <a:spcPts val="0"/>
              </a:spcBef>
              <a:spcAft>
                <a:spcPts val="0"/>
              </a:spcAft>
              <a:buClr>
                <a:schemeClr val="dk1"/>
              </a:buClr>
              <a:buSzPts val="1800"/>
              <a:buFont typeface="Trebuchet MS"/>
              <a:buNone/>
            </a:pPr>
            <a:r>
              <a:rPr b="0" i="0" lang="en-US" u="none">
                <a:solidFill>
                  <a:schemeClr val="dk1"/>
                </a:solidFill>
                <a:latin typeface="Trebuchet MS"/>
                <a:ea typeface="Trebuchet MS"/>
                <a:cs typeface="Trebuchet MS"/>
                <a:sym typeface="Trebuchet MS"/>
              </a:rPr>
              <a:t>See the English Department website:</a:t>
            </a:r>
            <a:endParaRPr/>
          </a:p>
          <a:p>
            <a:pPr indent="0" lvl="0" marL="0" marR="0" rtl="0" algn="l">
              <a:lnSpc>
                <a:spcPct val="100000"/>
              </a:lnSpc>
              <a:spcBef>
                <a:spcPts val="0"/>
              </a:spcBef>
              <a:spcAft>
                <a:spcPts val="0"/>
              </a:spcAft>
              <a:buClr>
                <a:schemeClr val="dk1"/>
              </a:buClr>
              <a:buSzPts val="1800"/>
              <a:buFont typeface="Trebuchet MS"/>
              <a:buNone/>
            </a:pPr>
            <a:r>
              <a:rPr b="0" i="0" lang="en-US" u="sng">
                <a:solidFill>
                  <a:schemeClr val="hlink"/>
                </a:solidFill>
                <a:latin typeface="Trebuchet MS"/>
                <a:ea typeface="Trebuchet MS"/>
                <a:cs typeface="Trebuchet MS"/>
                <a:sym typeface="Trebuchet MS"/>
                <a:hlinkClick r:id="rId3"/>
              </a:rPr>
              <a:t>http://college.lattc.edu/english/</a:t>
            </a:r>
            <a:r>
              <a:rPr b="0" i="0" lang="en-US" u="none">
                <a:solidFill>
                  <a:schemeClr val="dk1"/>
                </a:solidFill>
                <a:latin typeface="Trebuchet MS"/>
                <a:ea typeface="Trebuchet MS"/>
                <a:cs typeface="Trebuchet MS"/>
                <a:sym typeface="Trebuchet MS"/>
              </a:rPr>
              <a:t> </a:t>
            </a:r>
            <a:endParaRPr b="0" i="0" u="none">
              <a:solidFill>
                <a:schemeClr val="dk1"/>
              </a:solidFill>
              <a:latin typeface="Trebuchet MS"/>
              <a:ea typeface="Trebuchet MS"/>
              <a:cs typeface="Trebuchet MS"/>
              <a:sym typeface="Trebuchet MS"/>
            </a:endParaRPr>
          </a:p>
          <a:p>
            <a:pPr indent="0" lvl="0" marL="0" marR="0" rtl="0" algn="l">
              <a:lnSpc>
                <a:spcPct val="100000"/>
              </a:lnSpc>
              <a:spcBef>
                <a:spcPts val="0"/>
              </a:spcBef>
              <a:spcAft>
                <a:spcPts val="0"/>
              </a:spcAft>
              <a:buClr>
                <a:schemeClr val="dk1"/>
              </a:buClr>
              <a:buSzPts val="1800"/>
              <a:buFont typeface="Trebuchet MS"/>
              <a:buNone/>
            </a:pPr>
            <a:r>
              <a:t/>
            </a:r>
            <a:endParaRPr b="0" i="0" u="none">
              <a:solidFill>
                <a:schemeClr val="dk1"/>
              </a:solidFill>
              <a:latin typeface="Trebuchet MS"/>
              <a:ea typeface="Trebuchet MS"/>
              <a:cs typeface="Trebuchet MS"/>
              <a:sym typeface="Trebuchet MS"/>
            </a:endParaRPr>
          </a:p>
          <a:p>
            <a:pPr indent="0" lvl="0" marL="0" marR="0" rtl="0" algn="l">
              <a:lnSpc>
                <a:spcPct val="100000"/>
              </a:lnSpc>
              <a:spcBef>
                <a:spcPts val="0"/>
              </a:spcBef>
              <a:spcAft>
                <a:spcPts val="0"/>
              </a:spcAft>
              <a:buClr>
                <a:schemeClr val="dk1"/>
              </a:buClr>
              <a:buSzPts val="1800"/>
              <a:buFont typeface="Trebuchet MS"/>
              <a:buNone/>
            </a:pPr>
            <a:r>
              <a:rPr b="1" i="0" lang="en-US" u="none">
                <a:solidFill>
                  <a:schemeClr val="dk1"/>
                </a:solidFill>
                <a:latin typeface="Trebuchet MS"/>
                <a:ea typeface="Trebuchet MS"/>
                <a:cs typeface="Trebuchet MS"/>
                <a:sym typeface="Trebuchet MS"/>
              </a:rPr>
              <a:t>Or email English faculty: </a:t>
            </a:r>
            <a:endParaRPr/>
          </a:p>
          <a:p>
            <a:pPr indent="0" lvl="0" marL="0" marR="0" rtl="0" algn="l">
              <a:lnSpc>
                <a:spcPct val="100000"/>
              </a:lnSpc>
              <a:spcBef>
                <a:spcPts val="0"/>
              </a:spcBef>
              <a:spcAft>
                <a:spcPts val="0"/>
              </a:spcAft>
              <a:buClr>
                <a:schemeClr val="dk1"/>
              </a:buClr>
              <a:buSzPts val="1800"/>
              <a:buFont typeface="Trebuchet MS"/>
              <a:buNone/>
            </a:pPr>
            <a:r>
              <a:rPr b="0" i="0" lang="en-US" u="sng">
                <a:solidFill>
                  <a:schemeClr val="hlink"/>
                </a:solidFill>
                <a:latin typeface="Trebuchet MS"/>
                <a:ea typeface="Trebuchet MS"/>
                <a:cs typeface="Trebuchet MS"/>
                <a:sym typeface="Trebuchet MS"/>
                <a:hlinkClick r:id="rId4"/>
              </a:rPr>
              <a:t>ORTIZJI@lattc.edu</a:t>
            </a:r>
            <a:r>
              <a:rPr b="0" i="0" lang="en-US" u="none">
                <a:solidFill>
                  <a:schemeClr val="dk1"/>
                </a:solidFill>
                <a:latin typeface="Trebuchet MS"/>
                <a:ea typeface="Trebuchet MS"/>
                <a:cs typeface="Trebuchet MS"/>
                <a:sym typeface="Trebuchet MS"/>
              </a:rPr>
              <a:t>, Department Chair</a:t>
            </a:r>
            <a:endParaRPr/>
          </a:p>
          <a:p>
            <a:pPr indent="0" lvl="0" marL="0" marR="0" rtl="0" algn="l">
              <a:lnSpc>
                <a:spcPct val="100000"/>
              </a:lnSpc>
              <a:spcBef>
                <a:spcPts val="0"/>
              </a:spcBef>
              <a:spcAft>
                <a:spcPts val="0"/>
              </a:spcAft>
              <a:buClr>
                <a:schemeClr val="dk1"/>
              </a:buClr>
              <a:buSzPts val="1800"/>
              <a:buFont typeface="Trebuchet MS"/>
              <a:buNone/>
            </a:pPr>
            <a:r>
              <a:rPr b="0" i="0" lang="en-US" u="sng">
                <a:solidFill>
                  <a:schemeClr val="hlink"/>
                </a:solidFill>
                <a:latin typeface="Trebuchet MS"/>
                <a:ea typeface="Trebuchet MS"/>
                <a:cs typeface="Trebuchet MS"/>
                <a:sym typeface="Trebuchet MS"/>
                <a:hlinkClick r:id="rId5"/>
              </a:rPr>
              <a:t>cruzca2@lattc.edu</a:t>
            </a:r>
            <a:r>
              <a:rPr b="0" i="0" lang="en-US" u="none">
                <a:solidFill>
                  <a:schemeClr val="dk1"/>
                </a:solidFill>
                <a:latin typeface="Trebuchet MS"/>
                <a:ea typeface="Trebuchet MS"/>
                <a:cs typeface="Trebuchet MS"/>
                <a:sym typeface="Trebuchet MS"/>
              </a:rPr>
              <a:t>,</a:t>
            </a:r>
            <a:endParaRPr b="0" i="0" u="none">
              <a:solidFill>
                <a:schemeClr val="dk1"/>
              </a:solidFill>
              <a:latin typeface="Trebuchet MS"/>
              <a:ea typeface="Trebuchet MS"/>
              <a:cs typeface="Trebuchet MS"/>
              <a:sym typeface="Trebuchet MS"/>
            </a:endParaRPr>
          </a:p>
          <a:p>
            <a:pPr indent="0" lvl="0" marL="0" marR="0" rtl="0" algn="l">
              <a:lnSpc>
                <a:spcPct val="100000"/>
              </a:lnSpc>
              <a:spcBef>
                <a:spcPts val="0"/>
              </a:spcBef>
              <a:spcAft>
                <a:spcPts val="0"/>
              </a:spcAft>
              <a:buClr>
                <a:schemeClr val="dk1"/>
              </a:buClr>
              <a:buSzPts val="1800"/>
              <a:buFont typeface="Trebuchet MS"/>
              <a:buNone/>
            </a:pPr>
            <a:r>
              <a:rPr b="0" i="0" lang="en-US" u="sng">
                <a:solidFill>
                  <a:schemeClr val="hlink"/>
                </a:solidFill>
                <a:latin typeface="Trebuchet MS"/>
                <a:ea typeface="Trebuchet MS"/>
                <a:cs typeface="Trebuchet MS"/>
                <a:sym typeface="Trebuchet MS"/>
                <a:hlinkClick r:id="rId6"/>
              </a:rPr>
              <a:t>sowtersv@lattc.edu</a:t>
            </a:r>
            <a:endParaRPr/>
          </a:p>
          <a:p>
            <a:pPr indent="0" lvl="0" marL="0" marR="0" rtl="0" algn="l">
              <a:lnSpc>
                <a:spcPct val="100000"/>
              </a:lnSpc>
              <a:spcBef>
                <a:spcPts val="0"/>
              </a:spcBef>
              <a:spcAft>
                <a:spcPts val="0"/>
              </a:spcAft>
              <a:buClr>
                <a:schemeClr val="dk1"/>
              </a:buClr>
              <a:buSzPts val="1800"/>
              <a:buFont typeface="Trebuchet MS"/>
              <a:buNone/>
            </a:pPr>
            <a:r>
              <a:t/>
            </a:r>
            <a:endParaRPr b="0" i="0" sz="1800" u="none">
              <a:solidFill>
                <a:schemeClr val="dk1"/>
              </a:solidFill>
              <a:latin typeface="Trebuchet MS"/>
              <a:ea typeface="Trebuchet MS"/>
              <a:cs typeface="Trebuchet MS"/>
              <a:sym typeface="Trebuchet MS"/>
            </a:endParaRPr>
          </a:p>
          <a:p>
            <a:pPr indent="0" lvl="0" marL="0" marR="0" rtl="0" algn="l">
              <a:lnSpc>
                <a:spcPct val="100000"/>
              </a:lnSpc>
              <a:spcBef>
                <a:spcPts val="0"/>
              </a:spcBef>
              <a:spcAft>
                <a:spcPts val="0"/>
              </a:spcAft>
              <a:buNone/>
            </a:pPr>
            <a:r>
              <a:t/>
            </a:r>
            <a:endParaRPr b="0" i="0" sz="1800" u="none">
              <a:solidFill>
                <a:schemeClr val="dk1"/>
              </a:solidFill>
              <a:latin typeface="Trebuchet MS"/>
              <a:ea typeface="Trebuchet MS"/>
              <a:cs typeface="Trebuchet MS"/>
              <a:sym typeface="Trebuchet MS"/>
            </a:endParaRPr>
          </a:p>
        </p:txBody>
      </p:sp>
      <p:sp>
        <p:nvSpPr>
          <p:cNvPr id="112" name="Google Shape;112;p19"/>
          <p:cNvSpPr txBox="1"/>
          <p:nvPr/>
        </p:nvSpPr>
        <p:spPr>
          <a:xfrm>
            <a:off x="7042500" y="1631700"/>
            <a:ext cx="4990500" cy="3594600"/>
          </a:xfrm>
          <a:prstGeom prst="rect">
            <a:avLst/>
          </a:prstGeom>
          <a:noFill/>
          <a:ln>
            <a:noFill/>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6" name="Shape 116"/>
        <p:cNvGrpSpPr/>
        <p:nvPr/>
      </p:nvGrpSpPr>
      <p:grpSpPr>
        <a:xfrm>
          <a:off x="0" y="0"/>
          <a:ext cx="0" cy="0"/>
          <a:chOff x="0" y="0"/>
          <a:chExt cx="0" cy="0"/>
        </a:xfrm>
      </p:grpSpPr>
      <p:sp>
        <p:nvSpPr>
          <p:cNvPr id="117" name="Google Shape;117;p20"/>
          <p:cNvSpPr txBox="1"/>
          <p:nvPr>
            <p:ph type="title"/>
          </p:nvPr>
        </p:nvSpPr>
        <p:spPr>
          <a:xfrm>
            <a:off x="677850" y="609600"/>
            <a:ext cx="8596200" cy="76440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rPr lang="en-US"/>
              <a:t>How does AB 705 impact Pathways?</a:t>
            </a:r>
            <a:endParaRPr/>
          </a:p>
        </p:txBody>
      </p:sp>
      <p:sp>
        <p:nvSpPr>
          <p:cNvPr id="118" name="Google Shape;118;p20"/>
          <p:cNvSpPr txBox="1"/>
          <p:nvPr>
            <p:ph idx="1" type="body"/>
          </p:nvPr>
        </p:nvSpPr>
        <p:spPr>
          <a:xfrm>
            <a:off x="677862" y="2160587"/>
            <a:ext cx="8596200" cy="3881400"/>
          </a:xfrm>
          <a:prstGeom prst="rect">
            <a:avLst/>
          </a:prstGeom>
        </p:spPr>
        <p:txBody>
          <a:bodyPr anchorCtr="0" anchor="t" bIns="45700" lIns="91425" spcFirstLastPara="1" rIns="91425" wrap="square" tIns="45700">
            <a:noAutofit/>
          </a:bodyPr>
          <a:lstStyle/>
          <a:p>
            <a:pPr indent="0" lvl="0" marL="0" rtl="0">
              <a:spcBef>
                <a:spcPts val="1000"/>
              </a:spcBef>
              <a:spcAft>
                <a:spcPts val="0"/>
              </a:spcAft>
              <a:buNone/>
            </a:pPr>
            <a:r>
              <a:rPr lang="en-US"/>
              <a:t>Enhanced 101 course with a 2-unit corequisite contextualized for each pathway</a:t>
            </a:r>
            <a:endParaRPr/>
          </a:p>
        </p:txBody>
      </p:sp>
      <p:sp>
        <p:nvSpPr>
          <p:cNvPr id="119" name="Google Shape;119;p20"/>
          <p:cNvSpPr txBox="1"/>
          <p:nvPr/>
        </p:nvSpPr>
        <p:spPr>
          <a:xfrm>
            <a:off x="677850" y="1525400"/>
            <a:ext cx="7261500" cy="8472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b="1" lang="en-US" sz="2400">
                <a:latin typeface="Trebuchet MS"/>
                <a:ea typeface="Trebuchet MS"/>
                <a:cs typeface="Trebuchet MS"/>
                <a:sym typeface="Trebuchet MS"/>
              </a:rPr>
              <a:t>We recommend the following:</a:t>
            </a:r>
            <a:endParaRPr b="1" sz="2400">
              <a:latin typeface="Trebuchet MS"/>
              <a:ea typeface="Trebuchet MS"/>
              <a:cs typeface="Trebuchet MS"/>
              <a:sym typeface="Trebuchet MS"/>
            </a:endParaRPr>
          </a:p>
        </p:txBody>
      </p:sp>
      <p:pic>
        <p:nvPicPr>
          <p:cNvPr id="120" name="Google Shape;120;p20"/>
          <p:cNvPicPr preferRelativeResize="0"/>
          <p:nvPr/>
        </p:nvPicPr>
        <p:blipFill>
          <a:blip r:embed="rId3">
            <a:alphaModFix/>
          </a:blip>
          <a:stretch>
            <a:fillRect/>
          </a:stretch>
        </p:blipFill>
        <p:spPr>
          <a:xfrm>
            <a:off x="3311688" y="2837475"/>
            <a:ext cx="5568613" cy="3881401"/>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4" name="Shape 124"/>
        <p:cNvGrpSpPr/>
        <p:nvPr/>
      </p:nvGrpSpPr>
      <p:grpSpPr>
        <a:xfrm>
          <a:off x="0" y="0"/>
          <a:ext cx="0" cy="0"/>
          <a:chOff x="0" y="0"/>
          <a:chExt cx="0" cy="0"/>
        </a:xfrm>
      </p:grpSpPr>
      <p:sp>
        <p:nvSpPr>
          <p:cNvPr id="125" name="Google Shape;125;p21"/>
          <p:cNvSpPr txBox="1"/>
          <p:nvPr>
            <p:ph type="title"/>
          </p:nvPr>
        </p:nvSpPr>
        <p:spPr>
          <a:xfrm>
            <a:off x="677862" y="609600"/>
            <a:ext cx="8596312" cy="1320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accent1"/>
              </a:buClr>
              <a:buSzPts val="3600"/>
              <a:buFont typeface="Trebuchet MS"/>
              <a:buNone/>
            </a:pPr>
            <a:r>
              <a:rPr b="0" i="0" lang="en-US" sz="3600" u="none" cap="none" strike="noStrike">
                <a:solidFill>
                  <a:schemeClr val="accent1"/>
                </a:solidFill>
                <a:latin typeface="Trebuchet MS"/>
                <a:ea typeface="Trebuchet MS"/>
                <a:cs typeface="Trebuchet MS"/>
                <a:sym typeface="Trebuchet MS"/>
              </a:rPr>
              <a:t>CSU’s Graduation Initiative </a:t>
            </a:r>
            <a:endParaRPr/>
          </a:p>
        </p:txBody>
      </p:sp>
      <p:sp>
        <p:nvSpPr>
          <p:cNvPr id="126" name="Google Shape;126;p21"/>
          <p:cNvSpPr txBox="1"/>
          <p:nvPr>
            <p:ph idx="1" type="body"/>
          </p:nvPr>
        </p:nvSpPr>
        <p:spPr>
          <a:xfrm>
            <a:off x="172100" y="1328175"/>
            <a:ext cx="11834700" cy="33246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a:solidFill>
                <a:srgbClr val="404040"/>
              </a:solidFill>
            </a:endParaRPr>
          </a:p>
          <a:p>
            <a:pPr indent="-342900" lvl="0" marL="342900" marR="0" rtl="0" algn="l">
              <a:lnSpc>
                <a:spcPct val="100000"/>
              </a:lnSpc>
              <a:spcBef>
                <a:spcPts val="0"/>
              </a:spcBef>
              <a:spcAft>
                <a:spcPts val="0"/>
              </a:spcAft>
              <a:buClr>
                <a:schemeClr val="accent1"/>
              </a:buClr>
              <a:buSzPts val="1440"/>
              <a:buFont typeface="Noto Sans Symbols"/>
              <a:buChar char="▶"/>
            </a:pPr>
            <a:r>
              <a:rPr b="0" i="0" lang="en-US" sz="1800" u="none">
                <a:solidFill>
                  <a:srgbClr val="404040"/>
                </a:solidFill>
                <a:latin typeface="Trebuchet MS"/>
                <a:ea typeface="Trebuchet MS"/>
                <a:cs typeface="Trebuchet MS"/>
                <a:sym typeface="Trebuchet MS"/>
              </a:rPr>
              <a:t>In 2009, The California State University (CSU) launched its first concerted graduation initiative (GI) to improve six-year completion rates and halve achievement gaps for first-time freshman by 2015. The results of the first phase exceeded original completion goals as CSU achieved the highest graduation rates in recent history. As a consequence, CSU committed to revisiting its goals during the summer of 2016. </a:t>
            </a:r>
            <a:endParaRPr b="0" i="0" sz="1800" u="none">
              <a:solidFill>
                <a:srgbClr val="404040"/>
              </a:solidFill>
              <a:latin typeface="Trebuchet MS"/>
              <a:ea typeface="Trebuchet MS"/>
              <a:cs typeface="Trebuchet MS"/>
              <a:sym typeface="Trebuchet MS"/>
            </a:endParaRPr>
          </a:p>
          <a:p>
            <a:pPr indent="0" lvl="0" marL="0" marR="0" rtl="0" algn="l">
              <a:lnSpc>
                <a:spcPct val="100000"/>
              </a:lnSpc>
              <a:spcBef>
                <a:spcPts val="0"/>
              </a:spcBef>
              <a:spcAft>
                <a:spcPts val="0"/>
              </a:spcAft>
              <a:buNone/>
            </a:pPr>
            <a:r>
              <a:t/>
            </a:r>
            <a:endParaRPr>
              <a:solidFill>
                <a:srgbClr val="404040"/>
              </a:solidFill>
            </a:endParaRPr>
          </a:p>
          <a:p>
            <a:pPr indent="-342900" lvl="0" marL="342900" rtl="0">
              <a:lnSpc>
                <a:spcPct val="100000"/>
              </a:lnSpc>
              <a:spcBef>
                <a:spcPts val="0"/>
              </a:spcBef>
              <a:spcAft>
                <a:spcPts val="0"/>
              </a:spcAft>
              <a:buClr>
                <a:srgbClr val="404040"/>
              </a:buClr>
              <a:buSzPts val="1440"/>
              <a:buFont typeface="Noto Sans Symbols"/>
              <a:buChar char="▶"/>
            </a:pPr>
            <a:r>
              <a:rPr lang="en-US">
                <a:solidFill>
                  <a:srgbClr val="404040"/>
                </a:solidFill>
              </a:rPr>
              <a:t>The CSU’s implemented the Graduation Initiative to increase the number of students who complete a Baccalaureate degree by 40%--their goal is to attain this by the year 2025.</a:t>
            </a:r>
            <a:endParaRPr>
              <a:solidFill>
                <a:srgbClr val="404040"/>
              </a:solidFill>
            </a:endParaRPr>
          </a:p>
          <a:p>
            <a:pPr indent="-251459" lvl="0" marL="342900" marR="0" rtl="0" algn="l">
              <a:spcBef>
                <a:spcPts val="1000"/>
              </a:spcBef>
              <a:spcAft>
                <a:spcPts val="0"/>
              </a:spcAft>
              <a:buClr>
                <a:schemeClr val="accent1"/>
              </a:buClr>
              <a:buSzPts val="1440"/>
              <a:buFont typeface="Noto Sans Symbols"/>
              <a:buNone/>
            </a:pPr>
            <a:r>
              <a:t/>
            </a:r>
            <a:endParaRPr b="0" i="0" sz="1800" u="none">
              <a:solidFill>
                <a:srgbClr val="404040"/>
              </a:solidFill>
              <a:latin typeface="Trebuchet MS"/>
              <a:ea typeface="Trebuchet MS"/>
              <a:cs typeface="Trebuchet MS"/>
              <a:sym typeface="Trebuchet MS"/>
            </a:endParaRPr>
          </a:p>
        </p:txBody>
      </p:sp>
      <p:pic>
        <p:nvPicPr>
          <p:cNvPr id="127" name="Google Shape;127;p21"/>
          <p:cNvPicPr preferRelativeResize="0"/>
          <p:nvPr/>
        </p:nvPicPr>
        <p:blipFill rotWithShape="1">
          <a:blip r:embed="rId3">
            <a:alphaModFix/>
          </a:blip>
          <a:srcRect b="0" l="0" r="0" t="0"/>
          <a:stretch/>
        </p:blipFill>
        <p:spPr>
          <a:xfrm>
            <a:off x="3019400" y="3743375"/>
            <a:ext cx="6254773" cy="30252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409602F9D40674D9E9BE3ADDBB7CEEE" ma:contentTypeVersion="4" ma:contentTypeDescription="Create a new document." ma:contentTypeScope="" ma:versionID="d7ccd6395156934aa9be04a16c70f2da">
  <xsd:schema xmlns:xsd="http://www.w3.org/2001/XMLSchema" xmlns:xs="http://www.w3.org/2001/XMLSchema" xmlns:p="http://schemas.microsoft.com/office/2006/metadata/properties" xmlns:ns2="882a04a8-beab-4cd4-8c98-f9b82b398891" xmlns:ns3="http://schemas.microsoft.com/sharepoint/v4" targetNamespace="http://schemas.microsoft.com/office/2006/metadata/properties" ma:root="true" ma:fieldsID="4eaecc0020bab79533abcdaf8f2feba6" ns2:_="" ns3:_="">
    <xsd:import namespace="882a04a8-beab-4cd4-8c98-f9b82b398891"/>
    <xsd:import namespace="http://schemas.microsoft.com/sharepoint/v4"/>
    <xsd:element name="properties">
      <xsd:complexType>
        <xsd:sequence>
          <xsd:element name="documentManagement">
            <xsd:complexType>
              <xsd:all>
                <xsd:element ref="ns2:Category" minOccurs="0"/>
                <xsd:element ref="ns2:Archived" minOccurs="0"/>
                <xsd:element ref="ns2:ADA" minOccurs="0"/>
                <xsd:element ref="ns3: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82a04a8-beab-4cd4-8c98-f9b82b398891" elementFormDefault="qualified">
    <xsd:import namespace="http://schemas.microsoft.com/office/2006/documentManagement/types"/>
    <xsd:import namespace="http://schemas.microsoft.com/office/infopath/2007/PartnerControls"/>
    <xsd:element name="Category" ma:index="8" nillable="true" ma:displayName="Category" ma:format="Dropdown" ma:internalName="Category">
      <xsd:simpleType>
        <xsd:union memberTypes="dms:Text">
          <xsd:simpleType>
            <xsd:restriction base="dms:Choice">
              <xsd:enumeration value="AB 705"/>
            </xsd:restriction>
          </xsd:simpleType>
        </xsd:union>
      </xsd:simpleType>
    </xsd:element>
    <xsd:element name="Archived" ma:index="9" nillable="true" ma:displayName="Archived" ma:default="0" ma:internalName="Archived">
      <xsd:simpleType>
        <xsd:restriction base="dms:Boolean"/>
      </xsd:simpleType>
    </xsd:element>
    <xsd:element name="ADA" ma:index="10" nillable="true" ma:displayName="ADA" ma:default="0" ma:internalName="ADA">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1"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Category xmlns="882a04a8-beab-4cd4-8c98-f9b82b398891">AB 705</Category>
    <ADA xmlns="882a04a8-beab-4cd4-8c98-f9b82b398891">false</ADA>
    <IconOverlay xmlns="http://schemas.microsoft.com/sharepoint/v4" xsi:nil="true"/>
    <Archived xmlns="882a04a8-beab-4cd4-8c98-f9b82b398891">false</Archived>
  </documentManagement>
</p:properties>
</file>

<file path=customXml/itemProps1.xml><?xml version="1.0" encoding="utf-8"?>
<ds:datastoreItem xmlns:ds="http://schemas.openxmlformats.org/officeDocument/2006/customXml" ds:itemID="{42DC79A7-7F83-4AA7-888F-F09523A96F16}"/>
</file>

<file path=customXml/itemProps2.xml><?xml version="1.0" encoding="utf-8"?>
<ds:datastoreItem xmlns:ds="http://schemas.openxmlformats.org/officeDocument/2006/customXml" ds:itemID="{6C993C02-F124-4EB3-9E71-B0201880A7DC}"/>
</file>

<file path=customXml/itemProps3.xml><?xml version="1.0" encoding="utf-8"?>
<ds:datastoreItem xmlns:ds="http://schemas.openxmlformats.org/officeDocument/2006/customXml" ds:itemID="{0D7BBEE5-AD1B-4432-A26F-7D2F1B03012C}"/>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 705 for College Council (PPT file)</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0x010100C409602F9D40674D9E9BE3ADDBB7CEEE</vt:lpwstr>
  </property>
</Properties>
</file>